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4807" r:id="rId9"/>
    <p:sldMasterId id="2147495545" r:id="rId10"/>
    <p:sldMasterId id="2147496415" r:id="rId11"/>
    <p:sldMasterId id="2147496432" r:id="rId12"/>
    <p:sldMasterId id="2147496450" r:id="rId13"/>
    <p:sldMasterId id="2147496462" r:id="rId14"/>
    <p:sldMasterId id="2147496474" r:id="rId15"/>
    <p:sldMasterId id="2147496510" r:id="rId16"/>
    <p:sldMasterId id="2147496522" r:id="rId17"/>
    <p:sldMasterId id="2147496617" r:id="rId18"/>
    <p:sldMasterId id="2147496629" r:id="rId19"/>
    <p:sldMasterId id="2147496645" r:id="rId20"/>
    <p:sldMasterId id="2147496657" r:id="rId21"/>
    <p:sldMasterId id="2147496669" r:id="rId22"/>
    <p:sldMasterId id="2147496699" r:id="rId23"/>
    <p:sldMasterId id="2147496711" r:id="rId24"/>
    <p:sldMasterId id="2147496723" r:id="rId25"/>
    <p:sldMasterId id="2147496735" r:id="rId26"/>
  </p:sldMasterIdLst>
  <p:notesMasterIdLst>
    <p:notesMasterId r:id="rId52"/>
  </p:notesMasterIdLst>
  <p:sldIdLst>
    <p:sldId id="331" r:id="rId27"/>
    <p:sldId id="258" r:id="rId28"/>
    <p:sldId id="330" r:id="rId29"/>
    <p:sldId id="980" r:id="rId30"/>
    <p:sldId id="2657" r:id="rId31"/>
    <p:sldId id="2611" r:id="rId32"/>
    <p:sldId id="2687" r:id="rId33"/>
    <p:sldId id="2694" r:id="rId34"/>
    <p:sldId id="259" r:id="rId35"/>
    <p:sldId id="2702" r:id="rId36"/>
    <p:sldId id="2548" r:id="rId37"/>
    <p:sldId id="2683" r:id="rId38"/>
    <p:sldId id="2703" r:id="rId39"/>
    <p:sldId id="2704" r:id="rId40"/>
    <p:sldId id="2689" r:id="rId41"/>
    <p:sldId id="2679" r:id="rId42"/>
    <p:sldId id="2706" r:id="rId43"/>
    <p:sldId id="2670" r:id="rId44"/>
    <p:sldId id="408" r:id="rId45"/>
    <p:sldId id="2677" r:id="rId46"/>
    <p:sldId id="2661" r:id="rId47"/>
    <p:sldId id="257" r:id="rId48"/>
    <p:sldId id="1032" r:id="rId49"/>
    <p:sldId id="899" r:id="rId50"/>
    <p:sldId id="256" r:id="rId51"/>
  </p:sldIdLst>
  <p:sldSz cx="13004800" cy="9753600"/>
  <p:notesSz cx="6858000" cy="9144000"/>
  <p:embeddedFontLst>
    <p:embeddedFont>
      <p:font typeface="Abadi" panose="020B0604020104020204" pitchFamily="34" charset="0"/>
      <p:regular r:id="rId53"/>
    </p:embeddedFont>
    <p:embeddedFont>
      <p:font typeface="Aharoni" panose="02010803020104030203" pitchFamily="2" charset="-79"/>
      <p:bold r:id="rId54"/>
    </p:embeddedFont>
    <p:embeddedFont>
      <p:font typeface="Algerian" panose="04020705040A02060702" pitchFamily="82" charset="0"/>
      <p:regular r:id="rId55"/>
    </p:embeddedFont>
    <p:embeddedFont>
      <p:font typeface="Avenir Next LT Pro" panose="020B0504020202020204" pitchFamily="34" charset="0"/>
      <p:regular r:id="rId56"/>
      <p:bold r:id="rId57"/>
      <p:italic r:id="rId58"/>
      <p:boldItalic r:id="rId59"/>
    </p:embeddedFont>
    <p:embeddedFont>
      <p:font typeface="Bookman Old Style" panose="02050604050505020204" pitchFamily="18"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Calisto MT" panose="02040603050505030304" pitchFamily="18" charset="0"/>
      <p:regular r:id="rId70"/>
      <p:bold r:id="rId71"/>
      <p:italic r:id="rId72"/>
      <p:boldItalic r:id="rId73"/>
    </p:embeddedFont>
    <p:embeddedFont>
      <p:font typeface="Caveat" panose="020B0604020202020204" charset="0"/>
      <p:regular r:id="rId74"/>
      <p:bold r:id="rId75"/>
    </p:embeddedFont>
    <p:embeddedFont>
      <p:font typeface="Cavolini" panose="03000502040302020204" pitchFamily="66" charset="0"/>
      <p:regular r:id="rId76"/>
      <p:bold r:id="rId77"/>
      <p:italic r:id="rId78"/>
      <p:boldItalic r:id="rId79"/>
    </p:embeddedFont>
    <p:embeddedFont>
      <p:font typeface="Centaur" panose="02030504050205020304" pitchFamily="18" charset="0"/>
      <p:regular r:id="rId80"/>
    </p:embeddedFont>
    <p:embeddedFont>
      <p:font typeface="Century Gothic" panose="020B0502020202020204" pitchFamily="34" charset="0"/>
      <p:regular r:id="rId81"/>
      <p:bold r:id="rId82"/>
      <p:italic r:id="rId83"/>
      <p:boldItalic r:id="rId84"/>
    </p:embeddedFont>
    <p:embeddedFont>
      <p:font typeface="Comic Sans MS" panose="030F0702030302020204" pitchFamily="66" charset="0"/>
      <p:regular r:id="rId85"/>
      <p:bold r:id="rId86"/>
      <p:italic r:id="rId87"/>
      <p:boldItalic r:id="rId88"/>
    </p:embeddedFont>
    <p:embeddedFont>
      <p:font typeface="Consolas" panose="020B0609020204030204" pitchFamily="49" charset="0"/>
      <p:regular r:id="rId89"/>
      <p:bold r:id="rId90"/>
      <p:italic r:id="rId91"/>
      <p:boldItalic r:id="rId92"/>
    </p:embeddedFont>
    <p:embeddedFont>
      <p:font typeface="Curlz MT" panose="04040404050702020202" pitchFamily="82" charset="0"/>
      <p:regular r:id="rId93"/>
    </p:embeddedFont>
    <p:embeddedFont>
      <p:font typeface="Elephant" panose="02020904090505020303" pitchFamily="18" charset="0"/>
      <p:regular r:id="rId94"/>
      <p:italic r:id="rId95"/>
    </p:embeddedFont>
    <p:embeddedFont>
      <p:font typeface="Franklin Gothic Heavy" panose="020B0903020102020204" pitchFamily="34" charset="0"/>
      <p:regular r:id="rId96"/>
      <p:italic r:id="rId97"/>
    </p:embeddedFont>
    <p:embeddedFont>
      <p:font typeface="Garamond" panose="02020404030301010803" pitchFamily="18" charset="0"/>
      <p:regular r:id="rId98"/>
      <p:bold r:id="rId99"/>
      <p:italic r:id="rId100"/>
    </p:embeddedFont>
    <p:embeddedFont>
      <p:font typeface="Georgia" panose="02040502050405020303" pitchFamily="18" charset="0"/>
      <p:regular r:id="rId101"/>
      <p:bold r:id="rId102"/>
      <p:italic r:id="rId103"/>
      <p:boldItalic r:id="rId104"/>
    </p:embeddedFont>
    <p:embeddedFont>
      <p:font typeface="Gill Sans Nova" panose="020B0602020104020203" pitchFamily="34" charset="0"/>
      <p:regular r:id="rId105"/>
      <p:bold r:id="rId106"/>
      <p:italic r:id="rId107"/>
      <p:boldItalic r:id="rId108"/>
    </p:embeddedFont>
    <p:embeddedFont>
      <p:font typeface="Helvetica Neue" panose="020B0604020202020204" charset="0"/>
      <p:regular r:id="rId109"/>
      <p:bold r:id="rId110"/>
      <p:italic r:id="rId111"/>
      <p:boldItalic r:id="rId112"/>
    </p:embeddedFont>
    <p:embeddedFont>
      <p:font typeface="Informal Roman" panose="030604020304060B0204" pitchFamily="66" charset="0"/>
      <p:regular r:id="rId113"/>
    </p:embeddedFont>
    <p:embeddedFont>
      <p:font typeface="Modern Love" panose="04090805081005020601" pitchFamily="82" charset="0"/>
      <p:regular r:id="rId114"/>
    </p:embeddedFont>
    <p:embeddedFont>
      <p:font typeface="Posterama" panose="020B0504020200020000" pitchFamily="34" charset="0"/>
      <p:regular r:id="rId115"/>
      <p:bold r:id="rId116"/>
      <p:italic r:id="rId117"/>
      <p:boldItalic r:id="rId118"/>
    </p:embeddedFont>
    <p:embeddedFont>
      <p:font typeface="Rockwell" panose="02060603020205020403" pitchFamily="18" charset="0"/>
      <p:regular r:id="rId119"/>
      <p:bold r:id="rId120"/>
      <p:italic r:id="rId121"/>
      <p:boldItalic r:id="rId122"/>
    </p:embeddedFont>
    <p:embeddedFont>
      <p:font typeface="Sagona Book" panose="02020503050505020204" pitchFamily="18" charset="0"/>
      <p:regular r:id="rId123"/>
    </p:embeddedFont>
    <p:embeddedFont>
      <p:font typeface="Segoe UI" panose="020B0502040204020203" pitchFamily="34" charset="0"/>
      <p:regular r:id="rId124"/>
      <p:bold r:id="rId125"/>
      <p:italic r:id="rId126"/>
      <p:boldItalic r:id="rId127"/>
    </p:embeddedFont>
    <p:embeddedFont>
      <p:font typeface="Segoe UI Emoji" panose="020B0502040204020203" pitchFamily="34" charset="0"/>
      <p:regular r:id="rId128"/>
    </p:embeddedFont>
    <p:embeddedFont>
      <p:font typeface="The Hand" panose="03070502030502020204" pitchFamily="66" charset="0"/>
      <p:regular r:id="rId129"/>
      <p:bold r:id="rId130"/>
    </p:embeddedFont>
    <p:embeddedFont>
      <p:font typeface="The Hand Extrablack" panose="03070A02030502020204" pitchFamily="66" charset="0"/>
      <p:bold r:id="rId131"/>
    </p:embeddedFont>
    <p:embeddedFont>
      <p:font typeface="Univers Condensed Light" panose="020B0306020202040204" pitchFamily="34" charset="0"/>
      <p:regular r:id="rId132"/>
    </p:embeddedFont>
    <p:embeddedFont>
      <p:font typeface="Walbaum Display Light" panose="02070303090703020303" pitchFamily="18" charset="0"/>
      <p:regular r:id="rId133"/>
      <p:italic r:id="rId134"/>
    </p:embeddedFont>
    <p:embeddedFont>
      <p:font typeface="Wingdings 2" panose="05020102010507070707" pitchFamily="18" charset="2"/>
      <p:regular r:id="rId135"/>
    </p:embeddedFont>
    <p:embeddedFont>
      <p:font typeface="Wingdings 3" panose="05040102010807070707" pitchFamily="18" charset="2"/>
      <p:regular r:id="rId1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532658-48B6-4130-9ABE-E373F72F2448}" v="55" dt="2022-09-26T15:22:16.473"/>
    <p1510:client id="{DE0C0563-351D-4006-B14F-61B20AC722D5}" v="12" dt="2022-09-26T12:06:25.699"/>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224" y="8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5.fntdata"/><Relationship Id="rId21" Type="http://schemas.openxmlformats.org/officeDocument/2006/relationships/slideMaster" Target="slideMasters/slideMaster14.xml"/><Relationship Id="rId42" Type="http://schemas.openxmlformats.org/officeDocument/2006/relationships/slide" Target="slides/slide16.xml"/><Relationship Id="rId63" Type="http://schemas.openxmlformats.org/officeDocument/2006/relationships/font" Target="fonts/font11.fntdata"/><Relationship Id="rId84" Type="http://schemas.openxmlformats.org/officeDocument/2006/relationships/font" Target="fonts/font32.fntdata"/><Relationship Id="rId138" Type="http://schemas.openxmlformats.org/officeDocument/2006/relationships/presProps" Target="presProps.xml"/><Relationship Id="rId107" Type="http://schemas.openxmlformats.org/officeDocument/2006/relationships/font" Target="fonts/font55.fntdata"/><Relationship Id="rId11" Type="http://schemas.openxmlformats.org/officeDocument/2006/relationships/slideMaster" Target="slideMasters/slideMaster4.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102" Type="http://schemas.openxmlformats.org/officeDocument/2006/relationships/font" Target="fonts/font50.fntdata"/><Relationship Id="rId123" Type="http://schemas.openxmlformats.org/officeDocument/2006/relationships/font" Target="fonts/font71.fntdata"/><Relationship Id="rId128" Type="http://schemas.openxmlformats.org/officeDocument/2006/relationships/font" Target="fonts/font76.fntdata"/><Relationship Id="rId5" Type="http://schemas.openxmlformats.org/officeDocument/2006/relationships/customXml" Target="../customXml/item5.xml"/><Relationship Id="rId90" Type="http://schemas.openxmlformats.org/officeDocument/2006/relationships/font" Target="fonts/font38.fntdata"/><Relationship Id="rId95" Type="http://schemas.openxmlformats.org/officeDocument/2006/relationships/font" Target="fonts/font43.fntdata"/><Relationship Id="rId22" Type="http://schemas.openxmlformats.org/officeDocument/2006/relationships/slideMaster" Target="slideMasters/slideMaster15.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font" Target="fonts/font12.fntdata"/><Relationship Id="rId69" Type="http://schemas.openxmlformats.org/officeDocument/2006/relationships/font" Target="fonts/font17.fntdata"/><Relationship Id="rId113" Type="http://schemas.openxmlformats.org/officeDocument/2006/relationships/font" Target="fonts/font61.fntdata"/><Relationship Id="rId118" Type="http://schemas.openxmlformats.org/officeDocument/2006/relationships/font" Target="fonts/font66.fntdata"/><Relationship Id="rId134" Type="http://schemas.openxmlformats.org/officeDocument/2006/relationships/font" Target="fonts/font82.fntdata"/><Relationship Id="rId139" Type="http://schemas.openxmlformats.org/officeDocument/2006/relationships/viewProps" Target="viewProps.xml"/><Relationship Id="rId80" Type="http://schemas.openxmlformats.org/officeDocument/2006/relationships/font" Target="fonts/font28.fntdata"/><Relationship Id="rId85" Type="http://schemas.openxmlformats.org/officeDocument/2006/relationships/font" Target="fonts/font33.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font" Target="fonts/font7.fntdata"/><Relationship Id="rId103" Type="http://schemas.openxmlformats.org/officeDocument/2006/relationships/font" Target="fonts/font51.fntdata"/><Relationship Id="rId108" Type="http://schemas.openxmlformats.org/officeDocument/2006/relationships/font" Target="fonts/font56.fntdata"/><Relationship Id="rId124" Type="http://schemas.openxmlformats.org/officeDocument/2006/relationships/font" Target="fonts/font72.fntdata"/><Relationship Id="rId129" Type="http://schemas.openxmlformats.org/officeDocument/2006/relationships/font" Target="fonts/font77.fntdata"/><Relationship Id="rId54" Type="http://schemas.openxmlformats.org/officeDocument/2006/relationships/font" Target="fonts/font2.fntdata"/><Relationship Id="rId70" Type="http://schemas.openxmlformats.org/officeDocument/2006/relationships/font" Target="fonts/font18.fntdata"/><Relationship Id="rId75" Type="http://schemas.openxmlformats.org/officeDocument/2006/relationships/font" Target="fonts/font23.fntdata"/><Relationship Id="rId91" Type="http://schemas.openxmlformats.org/officeDocument/2006/relationships/font" Target="fonts/font39.fntdata"/><Relationship Id="rId96" Type="http://schemas.openxmlformats.org/officeDocument/2006/relationships/font" Target="fonts/font44.fntdata"/><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font" Target="fonts/font62.fntdata"/><Relationship Id="rId119" Type="http://schemas.openxmlformats.org/officeDocument/2006/relationships/font" Target="fonts/font67.fntdata"/><Relationship Id="rId44" Type="http://schemas.openxmlformats.org/officeDocument/2006/relationships/slide" Target="slides/slide18.xml"/><Relationship Id="rId60" Type="http://schemas.openxmlformats.org/officeDocument/2006/relationships/font" Target="fonts/font8.fntdata"/><Relationship Id="rId65" Type="http://schemas.openxmlformats.org/officeDocument/2006/relationships/font" Target="fonts/font13.fntdata"/><Relationship Id="rId81" Type="http://schemas.openxmlformats.org/officeDocument/2006/relationships/font" Target="fonts/font29.fntdata"/><Relationship Id="rId86" Type="http://schemas.openxmlformats.org/officeDocument/2006/relationships/font" Target="fonts/font34.fntdata"/><Relationship Id="rId130" Type="http://schemas.openxmlformats.org/officeDocument/2006/relationships/font" Target="fonts/font78.fntdata"/><Relationship Id="rId135" Type="http://schemas.openxmlformats.org/officeDocument/2006/relationships/font" Target="fonts/font83.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3.xml"/><Relationship Id="rId109" Type="http://schemas.openxmlformats.org/officeDocument/2006/relationships/font" Target="fonts/font57.fntdata"/><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font" Target="fonts/font3.fntdata"/><Relationship Id="rId76" Type="http://schemas.openxmlformats.org/officeDocument/2006/relationships/font" Target="fonts/font24.fntdata"/><Relationship Id="rId97" Type="http://schemas.openxmlformats.org/officeDocument/2006/relationships/font" Target="fonts/font45.fntdata"/><Relationship Id="rId104" Type="http://schemas.openxmlformats.org/officeDocument/2006/relationships/font" Target="fonts/font52.fntdata"/><Relationship Id="rId120" Type="http://schemas.openxmlformats.org/officeDocument/2006/relationships/font" Target="fonts/font68.fntdata"/><Relationship Id="rId125" Type="http://schemas.openxmlformats.org/officeDocument/2006/relationships/font" Target="fonts/font73.fntdata"/><Relationship Id="rId141"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font" Target="fonts/font19.fntdata"/><Relationship Id="rId92" Type="http://schemas.openxmlformats.org/officeDocument/2006/relationships/font" Target="fonts/font40.fntdata"/><Relationship Id="rId2" Type="http://schemas.openxmlformats.org/officeDocument/2006/relationships/customXml" Target="../customXml/item2.xml"/><Relationship Id="rId29" Type="http://schemas.openxmlformats.org/officeDocument/2006/relationships/slide" Target="slides/slide3.xml"/><Relationship Id="rId24" Type="http://schemas.openxmlformats.org/officeDocument/2006/relationships/slideMaster" Target="slideMasters/slideMaster17.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font" Target="fonts/font14.fntdata"/><Relationship Id="rId87" Type="http://schemas.openxmlformats.org/officeDocument/2006/relationships/font" Target="fonts/font35.fntdata"/><Relationship Id="rId110" Type="http://schemas.openxmlformats.org/officeDocument/2006/relationships/font" Target="fonts/font58.fntdata"/><Relationship Id="rId115" Type="http://schemas.openxmlformats.org/officeDocument/2006/relationships/font" Target="fonts/font63.fntdata"/><Relationship Id="rId131" Type="http://schemas.openxmlformats.org/officeDocument/2006/relationships/font" Target="fonts/font79.fntdata"/><Relationship Id="rId136" Type="http://schemas.openxmlformats.org/officeDocument/2006/relationships/font" Target="fonts/font84.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font" Target="fonts/font4.fntdata"/><Relationship Id="rId77" Type="http://schemas.openxmlformats.org/officeDocument/2006/relationships/font" Target="fonts/font25.fntdata"/><Relationship Id="rId100" Type="http://schemas.openxmlformats.org/officeDocument/2006/relationships/font" Target="fonts/font48.fntdata"/><Relationship Id="rId105" Type="http://schemas.openxmlformats.org/officeDocument/2006/relationships/font" Target="fonts/font53.fntdata"/><Relationship Id="rId126" Type="http://schemas.openxmlformats.org/officeDocument/2006/relationships/font" Target="fonts/font74.fntdata"/><Relationship Id="rId8" Type="http://schemas.openxmlformats.org/officeDocument/2006/relationships/slideMaster" Target="slideMasters/slideMaster1.xml"/><Relationship Id="rId51" Type="http://schemas.openxmlformats.org/officeDocument/2006/relationships/slide" Target="slides/slide25.xml"/><Relationship Id="rId72" Type="http://schemas.openxmlformats.org/officeDocument/2006/relationships/font" Target="fonts/font20.fntdata"/><Relationship Id="rId93" Type="http://schemas.openxmlformats.org/officeDocument/2006/relationships/font" Target="fonts/font41.fntdata"/><Relationship Id="rId98" Type="http://schemas.openxmlformats.org/officeDocument/2006/relationships/font" Target="fonts/font46.fntdata"/><Relationship Id="rId121" Type="http://schemas.openxmlformats.org/officeDocument/2006/relationships/font" Target="fonts/font69.fntdata"/><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20.xml"/><Relationship Id="rId67" Type="http://schemas.openxmlformats.org/officeDocument/2006/relationships/font" Target="fonts/font15.fntdata"/><Relationship Id="rId116" Type="http://schemas.openxmlformats.org/officeDocument/2006/relationships/font" Target="fonts/font64.fntdata"/><Relationship Id="rId137" Type="http://schemas.openxmlformats.org/officeDocument/2006/relationships/commentAuthors" Target="commentAuthors.xml"/><Relationship Id="rId20" Type="http://schemas.openxmlformats.org/officeDocument/2006/relationships/slideMaster" Target="slideMasters/slideMaster13.xml"/><Relationship Id="rId41" Type="http://schemas.openxmlformats.org/officeDocument/2006/relationships/slide" Target="slides/slide15.xml"/><Relationship Id="rId62" Type="http://schemas.openxmlformats.org/officeDocument/2006/relationships/font" Target="fonts/font10.fntdata"/><Relationship Id="rId83" Type="http://schemas.openxmlformats.org/officeDocument/2006/relationships/font" Target="fonts/font31.fntdata"/><Relationship Id="rId88" Type="http://schemas.openxmlformats.org/officeDocument/2006/relationships/font" Target="fonts/font36.fntdata"/><Relationship Id="rId111" Type="http://schemas.openxmlformats.org/officeDocument/2006/relationships/font" Target="fonts/font59.fntdata"/><Relationship Id="rId132" Type="http://schemas.openxmlformats.org/officeDocument/2006/relationships/font" Target="fonts/font80.fntdata"/><Relationship Id="rId15" Type="http://schemas.openxmlformats.org/officeDocument/2006/relationships/slideMaster" Target="slideMasters/slideMaster8.xml"/><Relationship Id="rId36" Type="http://schemas.openxmlformats.org/officeDocument/2006/relationships/slide" Target="slides/slide10.xml"/><Relationship Id="rId57" Type="http://schemas.openxmlformats.org/officeDocument/2006/relationships/font" Target="fonts/font5.fntdata"/><Relationship Id="rId106" Type="http://schemas.openxmlformats.org/officeDocument/2006/relationships/font" Target="fonts/font54.fntdata"/><Relationship Id="rId127" Type="http://schemas.openxmlformats.org/officeDocument/2006/relationships/font" Target="fonts/font75.fntdata"/><Relationship Id="rId10" Type="http://schemas.openxmlformats.org/officeDocument/2006/relationships/slideMaster" Target="slideMasters/slideMaster3.xml"/><Relationship Id="rId31" Type="http://schemas.openxmlformats.org/officeDocument/2006/relationships/slide" Target="slides/slide5.xml"/><Relationship Id="rId52" Type="http://schemas.openxmlformats.org/officeDocument/2006/relationships/notesMaster" Target="notesMasters/notesMaster1.xml"/><Relationship Id="rId73" Type="http://schemas.openxmlformats.org/officeDocument/2006/relationships/font" Target="fonts/font21.fntdata"/><Relationship Id="rId78" Type="http://schemas.openxmlformats.org/officeDocument/2006/relationships/font" Target="fonts/font26.fntdata"/><Relationship Id="rId94" Type="http://schemas.openxmlformats.org/officeDocument/2006/relationships/font" Target="fonts/font42.fntdata"/><Relationship Id="rId99" Type="http://schemas.openxmlformats.org/officeDocument/2006/relationships/font" Target="fonts/font47.fntdata"/><Relationship Id="rId101" Type="http://schemas.openxmlformats.org/officeDocument/2006/relationships/font" Target="fonts/font49.fntdata"/><Relationship Id="rId122" Type="http://schemas.openxmlformats.org/officeDocument/2006/relationships/font" Target="fonts/font70.fntdata"/><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21.xml"/><Relationship Id="rId68" Type="http://schemas.openxmlformats.org/officeDocument/2006/relationships/font" Target="fonts/font16.fntdata"/><Relationship Id="rId89" Type="http://schemas.openxmlformats.org/officeDocument/2006/relationships/font" Target="fonts/font37.fntdata"/><Relationship Id="rId112" Type="http://schemas.openxmlformats.org/officeDocument/2006/relationships/font" Target="fonts/font60.fntdata"/><Relationship Id="rId133" Type="http://schemas.openxmlformats.org/officeDocument/2006/relationships/font" Target="fonts/font81.fntdata"/><Relationship Id="rId16"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r>
            <a:rPr lang="en-US" b="1" u="sng"/>
            <a:t>DO NOT. . </a:t>
          </a:r>
          <a:r>
            <a:rPr lang="en-US" b="1"/>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r>
            <a:rPr lang="en-US"/>
            <a:t>Use the elevator without approval from the office. </a:t>
          </a:r>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r>
            <a:rPr lang="en-US"/>
            <a:t>Hang out by the wavy wall side or behind the basketball court bleachers </a:t>
          </a:r>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r>
            <a:rPr lang="en-US"/>
            <a:t>Sweat pants/yoga pants/ leggings/ are not allowed.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r>
            <a:rPr lang="en-US"/>
            <a:t>You are not to go to the Deans’ office during class to argue a detention. You will be turned away. </a:t>
          </a:r>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u="sng" kern="1200"/>
            <a:t>DO NOT. . </a:t>
          </a:r>
          <a:r>
            <a:rPr lang="en-US" sz="1900" b="1" kern="1200"/>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Use the elevator without approval from the office. </a:t>
          </a:r>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from the ground level to the 2</a:t>
          </a:r>
          <a:r>
            <a:rPr lang="en-US" sz="1900" kern="1200" baseline="30000"/>
            <a:t>nd</a:t>
          </a:r>
          <a:r>
            <a:rPr lang="en-US" sz="1900" kern="120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by the wavy wall side or behind the basketball court bleachers </a:t>
          </a:r>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Sweat pants/yoga pants/ leggings/ are not allowed.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You are not to go to the Deans’ office during class to argue a detention. You will be turned away. </a:t>
          </a:r>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Shape 232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25" name="Shape 2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97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BCA2-C4CE-BF9F-55E7-63BB822C9A90}"/>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5AE5D2BB-86EE-CF59-FE0D-BF19FAB31385}"/>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8B6B6E8E-9FEE-6C52-F560-CF682D6185FA}"/>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5" name="Footer Placeholder 4">
            <a:extLst>
              <a:ext uri="{FF2B5EF4-FFF2-40B4-BE49-F238E27FC236}">
                <a16:creationId xmlns:a16="http://schemas.microsoft.com/office/drawing/2014/main" id="{BC737349-1DC0-700B-6734-FBA7FA4A2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D0326-FDF2-3DCB-ED64-039558F3A79A}"/>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22259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F36-9C13-2679-1086-1FBA1D0C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8F1E8-E4D3-8F8A-73B9-35167CCDA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F828C-87D2-3797-3192-F49E66F502D7}"/>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5" name="Footer Placeholder 4">
            <a:extLst>
              <a:ext uri="{FF2B5EF4-FFF2-40B4-BE49-F238E27FC236}">
                <a16:creationId xmlns:a16="http://schemas.microsoft.com/office/drawing/2014/main" id="{726802D7-2484-9AA4-515D-86846BCDA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54078-7896-1ABD-16CE-C3E78A8073BF}"/>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8414063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AAB2-06E7-851E-548C-F1BE9E94C6B1}"/>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35A17BDC-A44F-AC62-F6DE-731086E50629}"/>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873735-E497-792A-3CD8-16524CC967A0}"/>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5" name="Footer Placeholder 4">
            <a:extLst>
              <a:ext uri="{FF2B5EF4-FFF2-40B4-BE49-F238E27FC236}">
                <a16:creationId xmlns:a16="http://schemas.microsoft.com/office/drawing/2014/main" id="{F6C2D67A-1F13-E791-08FF-CBB9D446B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917EC-E569-3137-F851-8E89A8EF4F3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0270908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5D8E-CC55-1E87-D931-967A7147C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BE0AC-F223-A341-1206-8DE5482E9458}"/>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11600-A712-3ED5-0E34-62E8CAA10E72}"/>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532A4-6777-6C11-2ADD-C3B95EF4B60B}"/>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6" name="Footer Placeholder 5">
            <a:extLst>
              <a:ext uri="{FF2B5EF4-FFF2-40B4-BE49-F238E27FC236}">
                <a16:creationId xmlns:a16="http://schemas.microsoft.com/office/drawing/2014/main" id="{68BE674D-0727-2C0F-A1F6-9AD9B2BB3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0098B-2A36-779F-0EB2-4540367805F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85493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967A-21EA-35F7-F221-70C1770D09BE}"/>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849509-666D-2D1A-1A53-D770BD09B0D8}"/>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8711E51-4759-C2CA-80EA-F23269D65E6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BE0DE-DFD8-C240-A77D-E5E66956989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C28791D9-3140-CF0A-BAF3-21DF968F73E4}"/>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5D6F5-BAD5-CECF-D72D-77F51847F2E6}"/>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8" name="Footer Placeholder 7">
            <a:extLst>
              <a:ext uri="{FF2B5EF4-FFF2-40B4-BE49-F238E27FC236}">
                <a16:creationId xmlns:a16="http://schemas.microsoft.com/office/drawing/2014/main" id="{81FFEC8F-6710-0E9C-F261-E377E7CB2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80EF9-01CC-2AD5-96C4-6777FF28681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5341109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2A45-282D-B2B4-9AA4-FC5FE12DA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22C3A-452F-CCDA-D5F9-7927A15B31D0}"/>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4" name="Footer Placeholder 3">
            <a:extLst>
              <a:ext uri="{FF2B5EF4-FFF2-40B4-BE49-F238E27FC236}">
                <a16:creationId xmlns:a16="http://schemas.microsoft.com/office/drawing/2014/main" id="{59380478-59E8-61C5-3278-B994B88E47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AE9730-A431-4717-02BA-6A29DC6FBCB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3581073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0E74A-89D0-AE98-0ACB-D88BDC9CDFF8}"/>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3" name="Footer Placeholder 2">
            <a:extLst>
              <a:ext uri="{FF2B5EF4-FFF2-40B4-BE49-F238E27FC236}">
                <a16:creationId xmlns:a16="http://schemas.microsoft.com/office/drawing/2014/main" id="{C1EFC062-5289-DE66-37A4-508D4A0BE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27054-9F5D-CC24-437E-3AE6E0377A19}"/>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9657881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F8C5-F411-B87E-987E-F7B0B1D5968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B4481DD-C7D8-222E-6494-A57BCC674E45}"/>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47119-32E2-F04E-4DC0-3B70CB8D017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BF9641-C34A-C283-C64A-F466B5E27C11}"/>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6" name="Footer Placeholder 5">
            <a:extLst>
              <a:ext uri="{FF2B5EF4-FFF2-40B4-BE49-F238E27FC236}">
                <a16:creationId xmlns:a16="http://schemas.microsoft.com/office/drawing/2014/main" id="{653C9247-CC4A-9851-C941-45B4078B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DDE7E-D3D2-87B2-915C-5D6334064236}"/>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30264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8D48-5134-A750-26FE-59D50C6A30C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85BCCB56-9810-3ACE-6EB3-2C31A52BA7AF}"/>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25B07E3-F79E-44BB-9C70-E4B4183BEDC5}"/>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00F3C57-85B5-FA40-E5C6-516E280F77CB}"/>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6" name="Footer Placeholder 5">
            <a:extLst>
              <a:ext uri="{FF2B5EF4-FFF2-40B4-BE49-F238E27FC236}">
                <a16:creationId xmlns:a16="http://schemas.microsoft.com/office/drawing/2014/main" id="{EE1D2D99-E938-A50C-2D20-423F8D95D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F5B0E-F35D-7094-0539-C80613790C6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62852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388E-27F5-2804-D250-24007D6159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32F15-C662-F880-F790-E9AC903DF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B1E1A-BF23-24D8-A752-1B57B4D3D745}"/>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5" name="Footer Placeholder 4">
            <a:extLst>
              <a:ext uri="{FF2B5EF4-FFF2-40B4-BE49-F238E27FC236}">
                <a16:creationId xmlns:a16="http://schemas.microsoft.com/office/drawing/2014/main" id="{511783B7-FABE-DE46-33A1-5AFD409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6A1E-E6BE-3809-F138-0BF07A596A52}"/>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8436524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D2D6C-DE65-EBBD-906E-DF0318A219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A072F-1451-BDF8-E114-3ABDB4FCBA6C}"/>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75B84-3770-2039-4890-E81AE1210487}"/>
              </a:ext>
            </a:extLst>
          </p:cNvPr>
          <p:cNvSpPr>
            <a:spLocks noGrp="1"/>
          </p:cNvSpPr>
          <p:nvPr>
            <p:ph type="dt" sz="half" idx="10"/>
          </p:nvPr>
        </p:nvSpPr>
        <p:spPr/>
        <p:txBody>
          <a:bodyPr/>
          <a:lstStyle/>
          <a:p>
            <a:fld id="{80AE9663-9489-EB43-81E5-D55BC4E10CDE}" type="datetimeFigureOut">
              <a:rPr lang="en-US" smtClean="0"/>
              <a:t>9/27/2022</a:t>
            </a:fld>
            <a:endParaRPr lang="en-US"/>
          </a:p>
        </p:txBody>
      </p:sp>
      <p:sp>
        <p:nvSpPr>
          <p:cNvPr id="5" name="Footer Placeholder 4">
            <a:extLst>
              <a:ext uri="{FF2B5EF4-FFF2-40B4-BE49-F238E27FC236}">
                <a16:creationId xmlns:a16="http://schemas.microsoft.com/office/drawing/2014/main" id="{D5754A12-5C97-91BB-BE7C-37990DEF8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C837F-082F-4168-E6D3-9A769FC1E98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94346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9/27/2022</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2" name="Title 1"/>
          <p:cNvSpPr>
            <a:spLocks noGrp="1"/>
          </p:cNvSpPr>
          <p:nvPr>
            <p:ph type="ctrTitle"/>
          </p:nvPr>
        </p:nvSpPr>
        <p:spPr>
          <a:xfrm>
            <a:off x="1129247" y="1215343"/>
            <a:ext cx="4872115" cy="5071872"/>
          </a:xfrm>
        </p:spPr>
        <p:txBody>
          <a:bodyPr anchor="b">
            <a:normAutofit/>
          </a:bodyPr>
          <a:lstStyle>
            <a:lvl1pPr algn="l">
              <a:lnSpc>
                <a:spcPct val="90000"/>
              </a:lnSpc>
              <a:defRPr sz="5760" spc="-53" baseline="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132203" y="6300220"/>
            <a:ext cx="4872115" cy="1625600"/>
          </a:xfrm>
        </p:spPr>
        <p:txBody>
          <a:bodyPr lIns="91440" rIns="91440">
            <a:normAutofit/>
          </a:bodyPr>
          <a:lstStyle>
            <a:lvl1pPr marL="0" indent="0" algn="l">
              <a:buNone/>
              <a:defRPr sz="1707" cap="all" spc="213" baseline="0">
                <a:solidFill>
                  <a:schemeClr val="bg1"/>
                </a:solidFill>
                <a:latin typeface="+mn-lt"/>
              </a:defRPr>
            </a:lvl1pPr>
            <a:lvl2pPr marL="487695" indent="0" algn="ctr">
              <a:buNone/>
              <a:defRPr sz="2560"/>
            </a:lvl2pPr>
            <a:lvl3pPr marL="975390" indent="0" algn="ctr">
              <a:buNone/>
              <a:defRPr sz="2560"/>
            </a:lvl3pPr>
            <a:lvl4pPr marL="1463086" indent="0" algn="ctr">
              <a:buNone/>
              <a:defRPr sz="2133"/>
            </a:lvl4pPr>
            <a:lvl5pPr marL="1950781" indent="0" algn="ctr">
              <a:buNone/>
              <a:defRPr sz="2133"/>
            </a:lvl5pPr>
            <a:lvl6pPr marL="2438476" indent="0" algn="ctr">
              <a:buNone/>
              <a:defRPr sz="2133"/>
            </a:lvl6pPr>
            <a:lvl7pPr marL="2926171" indent="0" algn="ctr">
              <a:buNone/>
              <a:defRPr sz="2133"/>
            </a:lvl7pPr>
            <a:lvl8pPr marL="3413867" indent="0" algn="ctr">
              <a:buNone/>
              <a:defRPr sz="2133"/>
            </a:lvl8pPr>
            <a:lvl9pPr marL="3901562" indent="0" algn="ctr">
              <a:buNone/>
              <a:defRPr sz="2133"/>
            </a:lvl9pPr>
          </a:lstStyle>
          <a:p>
            <a:r>
              <a:rPr lang="en-US"/>
              <a:t>Click to edit subtitle</a:t>
            </a:r>
          </a:p>
        </p:txBody>
      </p:sp>
      <p:sp>
        <p:nvSpPr>
          <p:cNvPr id="12" name="Freeform 11">
            <a:extLst>
              <a:ext uri="{FF2B5EF4-FFF2-40B4-BE49-F238E27FC236}">
                <a16:creationId xmlns:a16="http://schemas.microsoft.com/office/drawing/2014/main" id="{C28A7DB8-FEA5-5A4A-85DF-FA1ADFB3EFC5}"/>
              </a:ext>
            </a:extLst>
          </p:cNvPr>
          <p:cNvSpPr>
            <a:spLocks noGrp="1"/>
          </p:cNvSpPr>
          <p:nvPr>
            <p:ph type="pic" sz="quarter" idx="13"/>
          </p:nvPr>
        </p:nvSpPr>
        <p:spPr>
          <a:xfrm>
            <a:off x="5262637" y="-27673"/>
            <a:ext cx="7745959" cy="9781272"/>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 name="connsiteX0" fmla="*/ 3993491 w 8464509"/>
              <a:gd name="connsiteY0" fmla="*/ 19455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993491 w 8464509"/>
              <a:gd name="connsiteY6" fmla="*/ 19455 h 6858000"/>
              <a:gd name="connsiteX0" fmla="*/ 3993491 w 8464509"/>
              <a:gd name="connsiteY0" fmla="*/ 19455 h 6858000"/>
              <a:gd name="connsiteX1" fmla="*/ 3440072 w 8464509"/>
              <a:gd name="connsiteY1" fmla="*/ 37000 h 6858000"/>
              <a:gd name="connsiteX2" fmla="*/ 8464509 w 8464509"/>
              <a:gd name="connsiteY2" fmla="*/ 0 h 6858000"/>
              <a:gd name="connsiteX3" fmla="*/ 8464509 w 8464509"/>
              <a:gd name="connsiteY3" fmla="*/ 6858000 h 6858000"/>
              <a:gd name="connsiteX4" fmla="*/ 0 w 8464509"/>
              <a:gd name="connsiteY4" fmla="*/ 6858000 h 6858000"/>
              <a:gd name="connsiteX5" fmla="*/ 3993491 w 8464509"/>
              <a:gd name="connsiteY5" fmla="*/ 19455 h 6858000"/>
              <a:gd name="connsiteX0" fmla="*/ 3993491 w 8464509"/>
              <a:gd name="connsiteY0" fmla="*/ 19455 h 6858000"/>
              <a:gd name="connsiteX1" fmla="*/ 8464509 w 8464509"/>
              <a:gd name="connsiteY1" fmla="*/ 0 h 6858000"/>
              <a:gd name="connsiteX2" fmla="*/ 8464509 w 8464509"/>
              <a:gd name="connsiteY2" fmla="*/ 6858000 h 6858000"/>
              <a:gd name="connsiteX3" fmla="*/ 0 w 8464509"/>
              <a:gd name="connsiteY3" fmla="*/ 6858000 h 6858000"/>
              <a:gd name="connsiteX4" fmla="*/ 3993491 w 8464509"/>
              <a:gd name="connsiteY4" fmla="*/ 19455 h 6858000"/>
              <a:gd name="connsiteX0" fmla="*/ 4061557 w 8464509"/>
              <a:gd name="connsiteY0" fmla="*/ 0 h 6858001"/>
              <a:gd name="connsiteX1" fmla="*/ 8464509 w 8464509"/>
              <a:gd name="connsiteY1" fmla="*/ 1 h 6858001"/>
              <a:gd name="connsiteX2" fmla="*/ 8464509 w 8464509"/>
              <a:gd name="connsiteY2" fmla="*/ 6858001 h 6858001"/>
              <a:gd name="connsiteX3" fmla="*/ 0 w 8464509"/>
              <a:gd name="connsiteY3" fmla="*/ 6858001 h 6858001"/>
              <a:gd name="connsiteX4" fmla="*/ 4061557 w 8464509"/>
              <a:gd name="connsiteY4" fmla="*/ 0 h 6858001"/>
              <a:gd name="connsiteX0" fmla="*/ 5059852 w 8464509"/>
              <a:gd name="connsiteY0" fmla="*/ 19454 h 6858000"/>
              <a:gd name="connsiteX1" fmla="*/ 8464509 w 8464509"/>
              <a:gd name="connsiteY1" fmla="*/ 0 h 6858000"/>
              <a:gd name="connsiteX2" fmla="*/ 8464509 w 8464509"/>
              <a:gd name="connsiteY2" fmla="*/ 6858000 h 6858000"/>
              <a:gd name="connsiteX3" fmla="*/ 0 w 8464509"/>
              <a:gd name="connsiteY3" fmla="*/ 6858000 h 6858000"/>
              <a:gd name="connsiteX4" fmla="*/ 5059852 w 8464509"/>
              <a:gd name="connsiteY4" fmla="*/ 19454 h 6858000"/>
              <a:gd name="connsiteX0" fmla="*/ 4061557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61557 w 8464509"/>
              <a:gd name="connsiteY4" fmla="*/ 0 h 6877457"/>
              <a:gd name="connsiteX0" fmla="*/ 4040810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4509"/>
              <a:gd name="connsiteY0" fmla="*/ 0 h 6877457"/>
              <a:gd name="connsiteX1" fmla="*/ 8464509 w 8464509"/>
              <a:gd name="connsiteY1" fmla="*/ 143986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8658"/>
              <a:gd name="connsiteY0" fmla="*/ 0 h 6877457"/>
              <a:gd name="connsiteX1" fmla="*/ 8468658 w 8468658"/>
              <a:gd name="connsiteY1" fmla="*/ 12341 h 6877457"/>
              <a:gd name="connsiteX2" fmla="*/ 8464509 w 8468658"/>
              <a:gd name="connsiteY2" fmla="*/ 6877457 h 6877457"/>
              <a:gd name="connsiteX3" fmla="*/ 0 w 8468658"/>
              <a:gd name="connsiteY3" fmla="*/ 6877457 h 6877457"/>
              <a:gd name="connsiteX4" fmla="*/ 4040810 w 8468658"/>
              <a:gd name="connsiteY4" fmla="*/ 0 h 687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658" h="6877457">
                <a:moveTo>
                  <a:pt x="4040810" y="0"/>
                </a:moveTo>
                <a:lnTo>
                  <a:pt x="8468658" y="12341"/>
                </a:lnTo>
                <a:lnTo>
                  <a:pt x="8464509" y="6877457"/>
                </a:lnTo>
                <a:lnTo>
                  <a:pt x="0" y="6877457"/>
                </a:lnTo>
                <a:lnTo>
                  <a:pt x="4040810" y="0"/>
                </a:lnTo>
                <a:close/>
              </a:path>
            </a:pathLst>
          </a:custGeom>
          <a:solidFill>
            <a:schemeClr val="accent4"/>
          </a:solidFill>
        </p:spPr>
        <p:txBody>
          <a:bodyPr wrap="square">
            <a:noAutofit/>
          </a:bodyPr>
          <a:lstStyle/>
          <a:p>
            <a:r>
              <a:rPr lang="en-US"/>
              <a:t>Click icon to add picture</a:t>
            </a:r>
          </a:p>
        </p:txBody>
      </p:sp>
      <p:sp>
        <p:nvSpPr>
          <p:cNvPr id="14" name="Triangle 13">
            <a:extLst>
              <a:ext uri="{FF2B5EF4-FFF2-40B4-BE49-F238E27FC236}">
                <a16:creationId xmlns:a16="http://schemas.microsoft.com/office/drawing/2014/main" id="{6A021AF7-4044-A644-8DB8-495F263390D0}"/>
              </a:ext>
            </a:extLst>
          </p:cNvPr>
          <p:cNvSpPr/>
          <p:nvPr userDrawn="1"/>
        </p:nvSpPr>
        <p:spPr>
          <a:xfrm rot="10800000">
            <a:off x="5262636" y="380967"/>
            <a:ext cx="3233872" cy="4311829"/>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Triangle 14">
            <a:extLst>
              <a:ext uri="{FF2B5EF4-FFF2-40B4-BE49-F238E27FC236}">
                <a16:creationId xmlns:a16="http://schemas.microsoft.com/office/drawing/2014/main" id="{D2DFDB14-A8D5-F944-A91C-960A5C2F22AF}"/>
              </a:ext>
            </a:extLst>
          </p:cNvPr>
          <p:cNvSpPr/>
          <p:nvPr userDrawn="1"/>
        </p:nvSpPr>
        <p:spPr>
          <a:xfrm>
            <a:off x="-23653" y="7960120"/>
            <a:ext cx="1345109" cy="1793479"/>
          </a:xfrm>
          <a:prstGeom prst="triangle">
            <a:avLst/>
          </a:prstGeom>
          <a:pattFill prst="lgGrid">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Triangle 15">
            <a:extLst>
              <a:ext uri="{FF2B5EF4-FFF2-40B4-BE49-F238E27FC236}">
                <a16:creationId xmlns:a16="http://schemas.microsoft.com/office/drawing/2014/main" id="{B7735FBC-8FBF-9947-B380-14D44D2206B1}"/>
              </a:ext>
            </a:extLst>
          </p:cNvPr>
          <p:cNvSpPr/>
          <p:nvPr userDrawn="1"/>
        </p:nvSpPr>
        <p:spPr>
          <a:xfrm rot="10800000">
            <a:off x="196590" y="336638"/>
            <a:ext cx="553959" cy="738613"/>
          </a:xfrm>
          <a:prstGeom prst="triangle">
            <a:avLst/>
          </a:prstGeom>
          <a:pattFill prst="dkVert">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Triangle 16">
            <a:extLst>
              <a:ext uri="{FF2B5EF4-FFF2-40B4-BE49-F238E27FC236}">
                <a16:creationId xmlns:a16="http://schemas.microsoft.com/office/drawing/2014/main" id="{17B7C303-8734-B141-AF0D-2945DA349FBD}"/>
              </a:ext>
            </a:extLst>
          </p:cNvPr>
          <p:cNvSpPr/>
          <p:nvPr userDrawn="1"/>
        </p:nvSpPr>
        <p:spPr>
          <a:xfrm>
            <a:off x="4708677" y="8242327"/>
            <a:ext cx="553959" cy="738613"/>
          </a:xfrm>
          <a:prstGeom prst="triangle">
            <a:avLst/>
          </a:prstGeom>
          <a:pattFill prst="wdUpDiag">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Triangle 17">
            <a:extLst>
              <a:ext uri="{FF2B5EF4-FFF2-40B4-BE49-F238E27FC236}">
                <a16:creationId xmlns:a16="http://schemas.microsoft.com/office/drawing/2014/main" id="{67914AE0-93F2-8346-B885-5734D2B694B2}"/>
              </a:ext>
            </a:extLst>
          </p:cNvPr>
          <p:cNvSpPr/>
          <p:nvPr userDrawn="1"/>
        </p:nvSpPr>
        <p:spPr>
          <a:xfrm rot="5400000">
            <a:off x="-167082" y="441136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257438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Horizontal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FFCAC17-2511-3D4F-A318-B241447A2C02}"/>
              </a:ext>
            </a:extLst>
          </p:cNvPr>
          <p:cNvSpPr/>
          <p:nvPr userDrawn="1"/>
        </p:nvSpPr>
        <p:spPr>
          <a:xfrm>
            <a:off x="441414" y="4183628"/>
            <a:ext cx="12121973" cy="4881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Content Placeholder 2">
            <a:extLst>
              <a:ext uri="{FF2B5EF4-FFF2-40B4-BE49-F238E27FC236}">
                <a16:creationId xmlns:a16="http://schemas.microsoft.com/office/drawing/2014/main" id="{C13F5538-7999-A74B-BCB7-A96C8DBCCD06}"/>
              </a:ext>
            </a:extLst>
          </p:cNvPr>
          <p:cNvSpPr>
            <a:spLocks noGrp="1"/>
          </p:cNvSpPr>
          <p:nvPr>
            <p:ph idx="1"/>
          </p:nvPr>
        </p:nvSpPr>
        <p:spPr>
          <a:xfrm>
            <a:off x="994484" y="6087888"/>
            <a:ext cx="11149705" cy="2547301"/>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6">
            <a:extLst>
              <a:ext uri="{FF2B5EF4-FFF2-40B4-BE49-F238E27FC236}">
                <a16:creationId xmlns:a16="http://schemas.microsoft.com/office/drawing/2014/main" id="{DE5056B4-56A3-6E40-92E1-FA33B5C8F807}"/>
              </a:ext>
            </a:extLst>
          </p:cNvPr>
          <p:cNvSpPr>
            <a:spLocks noGrp="1"/>
          </p:cNvSpPr>
          <p:nvPr>
            <p:ph type="dt" sz="half" idx="10"/>
          </p:nvPr>
        </p:nvSpPr>
        <p:spPr>
          <a:xfrm>
            <a:off x="8766321" y="9168837"/>
            <a:ext cx="2757173" cy="519289"/>
          </a:xfrm>
        </p:spPr>
        <p:txBody>
          <a:bodyPr/>
          <a:lstStyle/>
          <a:p>
            <a:fld id="{4BE1D723-8F53-4F53-90B0-1982A396982E}" type="datetime1">
              <a:rPr lang="en-US" smtClean="0"/>
              <a:t>9/27/2022</a:t>
            </a:fld>
            <a:endParaRPr lang="en-US"/>
          </a:p>
        </p:txBody>
      </p:sp>
      <p:sp>
        <p:nvSpPr>
          <p:cNvPr id="17" name="Footer Placeholder 7">
            <a:extLst>
              <a:ext uri="{FF2B5EF4-FFF2-40B4-BE49-F238E27FC236}">
                <a16:creationId xmlns:a16="http://schemas.microsoft.com/office/drawing/2014/main" id="{A47DE6D7-793F-C846-8A00-3061847B66B0}"/>
              </a:ext>
            </a:extLst>
          </p:cNvPr>
          <p:cNvSpPr>
            <a:spLocks noGrp="1"/>
          </p:cNvSpPr>
          <p:nvPr>
            <p:ph type="ftr" sz="quarter" idx="11"/>
          </p:nvPr>
        </p:nvSpPr>
        <p:spPr>
          <a:xfrm>
            <a:off x="1170431" y="9168837"/>
            <a:ext cx="7272813" cy="519289"/>
          </a:xfrm>
        </p:spPr>
        <p:txBody>
          <a:bodyPr/>
          <a:lstStyle/>
          <a:p>
            <a:endParaRPr lang="en-US"/>
          </a:p>
        </p:txBody>
      </p:sp>
      <p:sp>
        <p:nvSpPr>
          <p:cNvPr id="18" name="Slide Number Placeholder 8">
            <a:extLst>
              <a:ext uri="{FF2B5EF4-FFF2-40B4-BE49-F238E27FC236}">
                <a16:creationId xmlns:a16="http://schemas.microsoft.com/office/drawing/2014/main" id="{B4C61174-2D39-E640-8A16-DCE655544212}"/>
              </a:ext>
            </a:extLst>
          </p:cNvPr>
          <p:cNvSpPr>
            <a:spLocks noGrp="1"/>
          </p:cNvSpPr>
          <p:nvPr>
            <p:ph type="sldNum" sz="quarter" idx="12"/>
          </p:nvPr>
        </p:nvSpPr>
        <p:spPr>
          <a:xfrm>
            <a:off x="11726487" y="9168837"/>
            <a:ext cx="832011" cy="519289"/>
          </a:xfrm>
        </p:spPr>
        <p:txBody>
          <a:bodyPr/>
          <a:lstStyle/>
          <a:p>
            <a:fld id="{3A98EE3D-8CD1-4C3F-BD1C-C98C9596463C}" type="slidenum">
              <a:rPr lang="en-US" smtClean="0"/>
              <a:t>‹#›</a:t>
            </a:fld>
            <a:endParaRPr lang="en-US"/>
          </a:p>
        </p:txBody>
      </p:sp>
      <p:sp>
        <p:nvSpPr>
          <p:cNvPr id="19" name="Title 9">
            <a:extLst>
              <a:ext uri="{FF2B5EF4-FFF2-40B4-BE49-F238E27FC236}">
                <a16:creationId xmlns:a16="http://schemas.microsoft.com/office/drawing/2014/main" id="{13596EE0-A679-3B49-BA9A-D5C79B0C8381}"/>
              </a:ext>
            </a:extLst>
          </p:cNvPr>
          <p:cNvSpPr>
            <a:spLocks noGrp="1"/>
          </p:cNvSpPr>
          <p:nvPr>
            <p:ph type="title"/>
          </p:nvPr>
        </p:nvSpPr>
        <p:spPr>
          <a:xfrm>
            <a:off x="994485" y="4470263"/>
            <a:ext cx="11149706" cy="1294922"/>
          </a:xfrm>
        </p:spPr>
        <p:txBody>
          <a:bodyPr anchor="ctr"/>
          <a:lstStyle>
            <a:lvl1pPr algn="l">
              <a:defRPr>
                <a:solidFill>
                  <a:schemeClr val="bg1"/>
                </a:solidFill>
              </a:defRPr>
            </a:lvl1pPr>
          </a:lstStyle>
          <a:p>
            <a:r>
              <a:rPr lang="en-US"/>
              <a:t>Click to edit Master title style</a:t>
            </a:r>
          </a:p>
        </p:txBody>
      </p:sp>
      <p:sp>
        <p:nvSpPr>
          <p:cNvPr id="20" name="Triangle 19">
            <a:extLst>
              <a:ext uri="{FF2B5EF4-FFF2-40B4-BE49-F238E27FC236}">
                <a16:creationId xmlns:a16="http://schemas.microsoft.com/office/drawing/2014/main" id="{3E931B03-E301-6D48-8377-B08DA6C95F0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1" name="Triangle 20">
            <a:extLst>
              <a:ext uri="{FF2B5EF4-FFF2-40B4-BE49-F238E27FC236}">
                <a16:creationId xmlns:a16="http://schemas.microsoft.com/office/drawing/2014/main" id="{249401AC-F116-8B4C-A1A0-CF88B63E549B}"/>
              </a:ext>
            </a:extLst>
          </p:cNvPr>
          <p:cNvSpPr/>
          <p:nvPr userDrawn="1"/>
        </p:nvSpPr>
        <p:spPr>
          <a:xfrm rot="5400000">
            <a:off x="-167082" y="483629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4" name="Picture Placeholder 3">
            <a:extLst>
              <a:ext uri="{FF2B5EF4-FFF2-40B4-BE49-F238E27FC236}">
                <a16:creationId xmlns:a16="http://schemas.microsoft.com/office/drawing/2014/main" id="{8A3226FF-244B-B540-ABAC-5C0E3DE3103C}"/>
              </a:ext>
            </a:extLst>
          </p:cNvPr>
          <p:cNvSpPr>
            <a:spLocks noGrp="1"/>
          </p:cNvSpPr>
          <p:nvPr>
            <p:ph type="pic" sz="quarter" idx="13"/>
          </p:nvPr>
        </p:nvSpPr>
        <p:spPr>
          <a:xfrm>
            <a:off x="441412" y="688046"/>
            <a:ext cx="12123725" cy="3495617"/>
          </a:xfrm>
          <a:solidFill>
            <a:schemeClr val="accent1"/>
          </a:solidFill>
        </p:spPr>
        <p:txBody>
          <a:bodyPr/>
          <a:lstStyle/>
          <a:p>
            <a:r>
              <a:rPr lang="en-US"/>
              <a:t>Click icon to add picture</a:t>
            </a:r>
          </a:p>
        </p:txBody>
      </p:sp>
    </p:spTree>
    <p:extLst>
      <p:ext uri="{BB962C8B-B14F-4D97-AF65-F5344CB8AC3E}">
        <p14:creationId xmlns:p14="http://schemas.microsoft.com/office/powerpoint/2010/main" val="33070360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3" name="Content Placeholder 2"/>
          <p:cNvSpPr>
            <a:spLocks noGrp="1"/>
          </p:cNvSpPr>
          <p:nvPr>
            <p:ph idx="1"/>
          </p:nvPr>
        </p:nvSpPr>
        <p:spPr>
          <a:xfrm>
            <a:off x="994484" y="2888706"/>
            <a:ext cx="4836924" cy="5593813"/>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9/27/2022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170431" y="9168837"/>
            <a:ext cx="7272813" cy="519289"/>
          </a:xfrm>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4836924"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rgbClr val="C5A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Freeform 16">
            <a:extLst>
              <a:ext uri="{FF2B5EF4-FFF2-40B4-BE49-F238E27FC236}">
                <a16:creationId xmlns:a16="http://schemas.microsoft.com/office/drawing/2014/main" id="{F5D5DA7E-149B-BB4E-918D-C5FF23087FF1}"/>
              </a:ext>
            </a:extLst>
          </p:cNvPr>
          <p:cNvSpPr>
            <a:spLocks noGrp="1"/>
          </p:cNvSpPr>
          <p:nvPr>
            <p:ph type="pic" sz="quarter" idx="13"/>
          </p:nvPr>
        </p:nvSpPr>
        <p:spPr>
          <a:xfrm>
            <a:off x="3975991" y="0"/>
            <a:ext cx="9028810" cy="9753600"/>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509" h="6858000">
                <a:moveTo>
                  <a:pt x="3426278" y="0"/>
                </a:moveTo>
                <a:lnTo>
                  <a:pt x="3440072" y="37000"/>
                </a:lnTo>
                <a:lnTo>
                  <a:pt x="3440072" y="0"/>
                </a:lnTo>
                <a:lnTo>
                  <a:pt x="8464509" y="0"/>
                </a:lnTo>
                <a:lnTo>
                  <a:pt x="8464509" y="6858000"/>
                </a:lnTo>
                <a:lnTo>
                  <a:pt x="0" y="6858000"/>
                </a:lnTo>
                <a:lnTo>
                  <a:pt x="3426278" y="0"/>
                </a:lnTo>
                <a:close/>
              </a:path>
            </a:pathLst>
          </a:custGeom>
          <a:solidFill>
            <a:schemeClr val="accent4"/>
          </a:solidFill>
        </p:spPr>
        <p:txBody>
          <a:bodyPr wrap="square">
            <a:noAutofit/>
          </a:bodyPr>
          <a:lstStyle/>
          <a:p>
            <a:r>
              <a:rPr lang="en-US"/>
              <a:t>Click icon to add picture</a:t>
            </a:r>
          </a:p>
        </p:txBody>
      </p:sp>
      <p:sp>
        <p:nvSpPr>
          <p:cNvPr id="19" name="Triangle 18">
            <a:extLst>
              <a:ext uri="{FF2B5EF4-FFF2-40B4-BE49-F238E27FC236}">
                <a16:creationId xmlns:a16="http://schemas.microsoft.com/office/drawing/2014/main" id="{BEBB0DCE-DD71-FF40-B471-A617514321E6}"/>
              </a:ext>
            </a:extLst>
          </p:cNvPr>
          <p:cNvSpPr/>
          <p:nvPr userDrawn="1"/>
        </p:nvSpPr>
        <p:spPr>
          <a:xfrm rot="10800000">
            <a:off x="6260390" y="6444"/>
            <a:ext cx="972537" cy="129671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919773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_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3" name="Content Placeholder 2"/>
          <p:cNvSpPr>
            <a:spLocks noGrp="1"/>
          </p:cNvSpPr>
          <p:nvPr>
            <p:ph idx="1"/>
          </p:nvPr>
        </p:nvSpPr>
        <p:spPr>
          <a:xfrm>
            <a:off x="994484" y="2888706"/>
            <a:ext cx="11149705" cy="5593813"/>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9/27/2022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11149706"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1642256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9/27/2022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11149706"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93060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9/27/2022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Content Placeholder 2">
            <a:extLst>
              <a:ext uri="{FF2B5EF4-FFF2-40B4-BE49-F238E27FC236}">
                <a16:creationId xmlns:a16="http://schemas.microsoft.com/office/drawing/2014/main" id="{913F7CD6-7F0D-1C4F-AE97-8E76514EED57}"/>
              </a:ext>
            </a:extLst>
          </p:cNvPr>
          <p:cNvSpPr>
            <a:spLocks noGrp="1"/>
          </p:cNvSpPr>
          <p:nvPr>
            <p:ph idx="1"/>
          </p:nvPr>
        </p:nvSpPr>
        <p:spPr>
          <a:xfrm>
            <a:off x="994484" y="2888706"/>
            <a:ext cx="11149705" cy="5593813"/>
          </a:xfrm>
        </p:spPr>
        <p:txBody>
          <a:bodyPr/>
          <a:lstStyle>
            <a:lvl1pPr marL="365771" indent="-365771">
              <a:buClr>
                <a:schemeClr val="accent1"/>
              </a:buClr>
              <a:buFont typeface="Arial" panose="020B0604020202020204" pitchFamily="34" charset="0"/>
              <a:buChar char="•"/>
              <a:defRPr>
                <a:solidFill>
                  <a:schemeClr val="tx1"/>
                </a:solidFill>
              </a:defRPr>
            </a:lvl1pPr>
            <a:lvl2pPr marL="519395" indent="-304810">
              <a:buClr>
                <a:schemeClr val="accent1"/>
              </a:buClr>
              <a:buFont typeface="Arial" panose="020B0604020202020204" pitchFamily="34" charset="0"/>
              <a:buChar char="•"/>
              <a:defRPr>
                <a:solidFill>
                  <a:schemeClr val="tx1"/>
                </a:solidFill>
              </a:defRPr>
            </a:lvl2pPr>
            <a:lvl3pPr marL="714474" indent="-304810">
              <a:buClr>
                <a:schemeClr val="accent1"/>
              </a:buClr>
              <a:buFont typeface="Arial" panose="020B0604020202020204" pitchFamily="34" charset="0"/>
              <a:buChar char="•"/>
              <a:defRPr>
                <a:solidFill>
                  <a:schemeClr val="tx1"/>
                </a:solidFill>
              </a:defRPr>
            </a:lvl3pPr>
            <a:lvl4pPr marL="909552" indent="-304810">
              <a:buClr>
                <a:schemeClr val="accent1"/>
              </a:buClr>
              <a:buFont typeface="Arial" panose="020B0604020202020204" pitchFamily="34" charset="0"/>
              <a:buChar char="•"/>
              <a:defRPr>
                <a:solidFill>
                  <a:schemeClr val="tx1"/>
                </a:solidFill>
              </a:defRPr>
            </a:lvl4pPr>
            <a:lvl5pPr marL="1104630" indent="-304810">
              <a:buClr>
                <a:schemeClr val="accent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994485" y="1271081"/>
            <a:ext cx="11149706"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5880930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_Whit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9/27/2022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994485" y="1271081"/>
            <a:ext cx="11149706"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666019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98B14A3-A5A4-2F4A-95D8-651E4818BB24}"/>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6" name="Triangle 25">
            <a:extLst>
              <a:ext uri="{FF2B5EF4-FFF2-40B4-BE49-F238E27FC236}">
                <a16:creationId xmlns:a16="http://schemas.microsoft.com/office/drawing/2014/main" id="{FA21A50F-6662-5046-B75A-1261DC14ABF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2FDC47F2-EE1F-4644-989A-72996AC94A96}"/>
              </a:ext>
            </a:extLst>
          </p:cNvPr>
          <p:cNvGrpSpPr/>
          <p:nvPr userDrawn="1"/>
        </p:nvGrpSpPr>
        <p:grpSpPr>
          <a:xfrm>
            <a:off x="428169" y="2820571"/>
            <a:ext cx="5468982" cy="1392387"/>
            <a:chOff x="417597" y="1992086"/>
            <a:chExt cx="5127171" cy="979022"/>
          </a:xfrm>
        </p:grpSpPr>
        <p:sp>
          <p:nvSpPr>
            <p:cNvPr id="14" name="Rectangle 13">
              <a:extLst>
                <a:ext uri="{FF2B5EF4-FFF2-40B4-BE49-F238E27FC236}">
                  <a16:creationId xmlns:a16="http://schemas.microsoft.com/office/drawing/2014/main" id="{386ED203-5311-5B45-870D-8D058E718B91}"/>
                </a:ext>
              </a:extLst>
            </p:cNvPr>
            <p:cNvSpPr/>
            <p:nvPr/>
          </p:nvSpPr>
          <p:spPr>
            <a:xfrm>
              <a:off x="417597" y="1992086"/>
              <a:ext cx="5127171" cy="704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15" name="Triangle 14">
              <a:extLst>
                <a:ext uri="{FF2B5EF4-FFF2-40B4-BE49-F238E27FC236}">
                  <a16:creationId xmlns:a16="http://schemas.microsoft.com/office/drawing/2014/main" id="{DE2C0F56-426C-5F4D-AAFD-DF53CA60DB1F}"/>
                </a:ext>
              </a:extLst>
            </p:cNvPr>
            <p:cNvSpPr>
              <a:spLocks noChangeAspect="1"/>
            </p:cNvSpPr>
            <p:nvPr/>
          </p:nvSpPr>
          <p:spPr>
            <a:xfrm rot="10800000">
              <a:off x="2821824" y="2696788"/>
              <a:ext cx="318212" cy="2743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3" name="Text Placeholder 2"/>
          <p:cNvSpPr>
            <a:spLocks noGrp="1"/>
          </p:cNvSpPr>
          <p:nvPr>
            <p:ph type="body" idx="1"/>
          </p:nvPr>
        </p:nvSpPr>
        <p:spPr>
          <a:xfrm>
            <a:off x="688133" y="2822800"/>
            <a:ext cx="4949052" cy="1000014"/>
          </a:xfrm>
        </p:spPr>
        <p:txBody>
          <a:bodyPr lIns="91440" rIns="91440" anchor="ctr">
            <a:normAutofit/>
          </a:bodyPr>
          <a:lstStyle>
            <a:lvl1pPr marL="0" indent="0" algn="ctr">
              <a:buNone/>
              <a:defRPr sz="2133" b="0" cap="all"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688133" y="4486910"/>
            <a:ext cx="4949052" cy="408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9/27/2022</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170431" y="9168837"/>
            <a:ext cx="7272813" cy="519289"/>
          </a:xfrm>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19" name="Group 18">
            <a:extLst>
              <a:ext uri="{FF2B5EF4-FFF2-40B4-BE49-F238E27FC236}">
                <a16:creationId xmlns:a16="http://schemas.microsoft.com/office/drawing/2014/main" id="{0EC9B82D-42A0-2549-AF1A-BB955578D14E}"/>
              </a:ext>
            </a:extLst>
          </p:cNvPr>
          <p:cNvGrpSpPr/>
          <p:nvPr userDrawn="1"/>
        </p:nvGrpSpPr>
        <p:grpSpPr>
          <a:xfrm>
            <a:off x="7107920" y="2820571"/>
            <a:ext cx="5468982" cy="1392387"/>
            <a:chOff x="417597" y="1992086"/>
            <a:chExt cx="5127171" cy="979022"/>
          </a:xfrm>
        </p:grpSpPr>
        <p:sp>
          <p:nvSpPr>
            <p:cNvPr id="20" name="Rectangle 19">
              <a:extLst>
                <a:ext uri="{FF2B5EF4-FFF2-40B4-BE49-F238E27FC236}">
                  <a16:creationId xmlns:a16="http://schemas.microsoft.com/office/drawing/2014/main" id="{6F986011-7709-A448-BC93-37507571BAF8}"/>
                </a:ext>
              </a:extLst>
            </p:cNvPr>
            <p:cNvSpPr/>
            <p:nvPr/>
          </p:nvSpPr>
          <p:spPr>
            <a:xfrm>
              <a:off x="417597" y="1992086"/>
              <a:ext cx="5127171" cy="704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1" name="Triangle 20">
              <a:extLst>
                <a:ext uri="{FF2B5EF4-FFF2-40B4-BE49-F238E27FC236}">
                  <a16:creationId xmlns:a16="http://schemas.microsoft.com/office/drawing/2014/main" id="{97EFE62B-D2C4-6147-8593-BDB17D7FB781}"/>
                </a:ext>
              </a:extLst>
            </p:cNvPr>
            <p:cNvSpPr>
              <a:spLocks noChangeAspect="1"/>
            </p:cNvSpPr>
            <p:nvPr/>
          </p:nvSpPr>
          <p:spPr>
            <a:xfrm rot="10800000">
              <a:off x="2822076" y="2696788"/>
              <a:ext cx="318212" cy="2743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22" name="Text Placeholder 2">
            <a:extLst>
              <a:ext uri="{FF2B5EF4-FFF2-40B4-BE49-F238E27FC236}">
                <a16:creationId xmlns:a16="http://schemas.microsoft.com/office/drawing/2014/main" id="{A343E295-0EB5-2B45-8B07-FB33A0D549D9}"/>
              </a:ext>
            </a:extLst>
          </p:cNvPr>
          <p:cNvSpPr>
            <a:spLocks noGrp="1"/>
          </p:cNvSpPr>
          <p:nvPr>
            <p:ph type="body" idx="13"/>
          </p:nvPr>
        </p:nvSpPr>
        <p:spPr>
          <a:xfrm>
            <a:off x="7367884" y="2822800"/>
            <a:ext cx="4949052" cy="1000014"/>
          </a:xfrm>
        </p:spPr>
        <p:txBody>
          <a:bodyPr lIns="91440" rIns="91440" anchor="ctr">
            <a:normAutofit/>
          </a:bodyPr>
          <a:lstStyle>
            <a:lvl1pPr marL="0" indent="0" algn="ctr">
              <a:buNone/>
              <a:defRPr sz="2133" b="0" cap="all"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Content Placeholder 3">
            <a:extLst>
              <a:ext uri="{FF2B5EF4-FFF2-40B4-BE49-F238E27FC236}">
                <a16:creationId xmlns:a16="http://schemas.microsoft.com/office/drawing/2014/main" id="{86411A82-4B2C-2345-940D-003FAE95661B}"/>
              </a:ext>
            </a:extLst>
          </p:cNvPr>
          <p:cNvSpPr>
            <a:spLocks noGrp="1"/>
          </p:cNvSpPr>
          <p:nvPr>
            <p:ph sz="half" idx="14"/>
          </p:nvPr>
        </p:nvSpPr>
        <p:spPr>
          <a:xfrm>
            <a:off x="7367884" y="4486910"/>
            <a:ext cx="4949052" cy="408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E81638DF-1560-0147-9FCE-648610243627}"/>
              </a:ext>
            </a:extLst>
          </p:cNvPr>
          <p:cNvCxnSpPr/>
          <p:nvPr userDrawn="1"/>
        </p:nvCxnSpPr>
        <p:spPr>
          <a:xfrm>
            <a:off x="6502400" y="2923851"/>
            <a:ext cx="0" cy="542330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7" name="Title 9">
            <a:extLst>
              <a:ext uri="{FF2B5EF4-FFF2-40B4-BE49-F238E27FC236}">
                <a16:creationId xmlns:a16="http://schemas.microsoft.com/office/drawing/2014/main" id="{6500C466-2C7C-0F41-ADF8-F36158F8BCB7}"/>
              </a:ext>
            </a:extLst>
          </p:cNvPr>
          <p:cNvSpPr>
            <a:spLocks noGrp="1"/>
          </p:cNvSpPr>
          <p:nvPr>
            <p:ph type="title"/>
          </p:nvPr>
        </p:nvSpPr>
        <p:spPr>
          <a:xfrm>
            <a:off x="994486" y="1271081"/>
            <a:ext cx="10885945"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14076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9/27/2022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95E5791F-3F71-BF44-BA4E-0B7D386184DC}"/>
              </a:ext>
            </a:extLst>
          </p:cNvPr>
          <p:cNvSpPr/>
          <p:nvPr userDrawn="1"/>
        </p:nvSpPr>
        <p:spPr>
          <a:xfrm>
            <a:off x="0" y="665362"/>
            <a:ext cx="12511810"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19AE2E01-52D8-994A-80AC-622260011952}"/>
              </a:ext>
            </a:extLst>
          </p:cNvPr>
          <p:cNvSpPr/>
          <p:nvPr userDrawn="1"/>
        </p:nvSpPr>
        <p:spPr>
          <a:xfrm>
            <a:off x="2043471" y="5239832"/>
            <a:ext cx="3319968" cy="4426624"/>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B8F16C36-FC88-9044-8303-4AAB2C148BA5}"/>
              </a:ext>
            </a:extLst>
          </p:cNvPr>
          <p:cNvSpPr/>
          <p:nvPr userDrawn="1"/>
        </p:nvSpPr>
        <p:spPr>
          <a:xfrm>
            <a:off x="4980209" y="743518"/>
            <a:ext cx="766460" cy="1021946"/>
          </a:xfrm>
          <a:prstGeom prst="triangle">
            <a:avLst/>
          </a:prstGeom>
          <a:pattFill prst="dkHorz">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Freeform 14">
            <a:extLst>
              <a:ext uri="{FF2B5EF4-FFF2-40B4-BE49-F238E27FC236}">
                <a16:creationId xmlns:a16="http://schemas.microsoft.com/office/drawing/2014/main" id="{7DA0D001-BFE9-164E-A088-53FE53ABF519}"/>
              </a:ext>
            </a:extLst>
          </p:cNvPr>
          <p:cNvSpPr>
            <a:spLocks noGrp="1"/>
          </p:cNvSpPr>
          <p:nvPr>
            <p:ph type="pic" sz="quarter" idx="13"/>
          </p:nvPr>
        </p:nvSpPr>
        <p:spPr>
          <a:xfrm>
            <a:off x="-1" y="1"/>
            <a:ext cx="5464937" cy="9762823"/>
          </a:xfrm>
          <a:custGeom>
            <a:avLst/>
            <a:gdLst>
              <a:gd name="connsiteX0" fmla="*/ 1602021 w 6096000"/>
              <a:gd name="connsiteY0" fmla="*/ 0 h 6858000"/>
              <a:gd name="connsiteX1" fmla="*/ 6096000 w 6096000"/>
              <a:gd name="connsiteY1" fmla="*/ 0 h 6858000"/>
              <a:gd name="connsiteX2" fmla="*/ 1612869 w 6096000"/>
              <a:gd name="connsiteY2" fmla="*/ 6841445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58000"/>
              <a:gd name="connsiteX1" fmla="*/ 6096000 w 6096000"/>
              <a:gd name="connsiteY1" fmla="*/ 0 h 6858000"/>
              <a:gd name="connsiteX2" fmla="*/ 2014112 w 6096000"/>
              <a:gd name="connsiteY2" fmla="*/ 6857657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64485"/>
              <a:gd name="connsiteX1" fmla="*/ 6096000 w 6096000"/>
              <a:gd name="connsiteY1" fmla="*/ 0 h 6864485"/>
              <a:gd name="connsiteX2" fmla="*/ 2014112 w 6096000"/>
              <a:gd name="connsiteY2" fmla="*/ 6857657 h 6864485"/>
              <a:gd name="connsiteX3" fmla="*/ 2033403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 name="connsiteX0" fmla="*/ 1602021 w 6096000"/>
              <a:gd name="connsiteY0" fmla="*/ 0 h 6864485"/>
              <a:gd name="connsiteX1" fmla="*/ 6096000 w 6096000"/>
              <a:gd name="connsiteY1" fmla="*/ 0 h 6864485"/>
              <a:gd name="connsiteX2" fmla="*/ 2014112 w 6096000"/>
              <a:gd name="connsiteY2" fmla="*/ 6857657 h 6864485"/>
              <a:gd name="connsiteX3" fmla="*/ 2002538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4485">
                <a:moveTo>
                  <a:pt x="1602021" y="0"/>
                </a:moveTo>
                <a:lnTo>
                  <a:pt x="6096000" y="0"/>
                </a:lnTo>
                <a:lnTo>
                  <a:pt x="2014112" y="6857657"/>
                </a:lnTo>
                <a:lnTo>
                  <a:pt x="2002538" y="6864485"/>
                </a:lnTo>
                <a:lnTo>
                  <a:pt x="0" y="6858000"/>
                </a:lnTo>
                <a:lnTo>
                  <a:pt x="0" y="0"/>
                </a:lnTo>
                <a:lnTo>
                  <a:pt x="1602021" y="0"/>
                </a:lnTo>
                <a:close/>
              </a:path>
            </a:pathLst>
          </a:custGeom>
          <a:solidFill>
            <a:schemeClr val="accent1"/>
          </a:solidFill>
        </p:spPr>
        <p:txBody>
          <a:bodyPr wrap="square">
            <a:noAutofit/>
          </a:bodyPr>
          <a:lstStyle/>
          <a:p>
            <a:r>
              <a:rPr lang="en-US"/>
              <a:t>Click icon to add picture</a:t>
            </a:r>
          </a:p>
        </p:txBody>
      </p:sp>
      <p:sp>
        <p:nvSpPr>
          <p:cNvPr id="16" name="Title 1">
            <a:extLst>
              <a:ext uri="{FF2B5EF4-FFF2-40B4-BE49-F238E27FC236}">
                <a16:creationId xmlns:a16="http://schemas.microsoft.com/office/drawing/2014/main" id="{810C3D4C-012F-184D-B7D5-E89B7B9A726E}"/>
              </a:ext>
            </a:extLst>
          </p:cNvPr>
          <p:cNvSpPr>
            <a:spLocks noGrp="1"/>
          </p:cNvSpPr>
          <p:nvPr>
            <p:ph type="title" hasCustomPrompt="1"/>
          </p:nvPr>
        </p:nvSpPr>
        <p:spPr>
          <a:xfrm>
            <a:off x="4806838" y="3810502"/>
            <a:ext cx="3188117" cy="1984296"/>
          </a:xfrm>
        </p:spPr>
        <p:txBody>
          <a:bodyPr lIns="0" anchor="ctr">
            <a:normAutofit/>
          </a:bodyPr>
          <a:lstStyle>
            <a:lvl1pPr algn="ctr">
              <a:defRPr sz="3840">
                <a:solidFill>
                  <a:schemeClr val="bg1"/>
                </a:solidFill>
              </a:defRPr>
            </a:lvl1pPr>
          </a:lstStyle>
          <a:p>
            <a:r>
              <a:rPr lang="en-US"/>
              <a:t>TITLE GOES HERE</a:t>
            </a:r>
          </a:p>
        </p:txBody>
      </p:sp>
      <p:sp>
        <p:nvSpPr>
          <p:cNvPr id="17" name="Text Placeholder 11">
            <a:extLst>
              <a:ext uri="{FF2B5EF4-FFF2-40B4-BE49-F238E27FC236}">
                <a16:creationId xmlns:a16="http://schemas.microsoft.com/office/drawing/2014/main" id="{D16862ED-2F5E-FE49-AB49-49CEC0EA332A}"/>
              </a:ext>
            </a:extLst>
          </p:cNvPr>
          <p:cNvSpPr>
            <a:spLocks noGrp="1"/>
          </p:cNvSpPr>
          <p:nvPr>
            <p:ph type="body" sz="quarter" idx="14" hasCustomPrompt="1"/>
          </p:nvPr>
        </p:nvSpPr>
        <p:spPr>
          <a:xfrm>
            <a:off x="8766322" y="1128648"/>
            <a:ext cx="3524564" cy="7496304"/>
          </a:xfrm>
        </p:spPr>
        <p:txBody>
          <a:bodyPr lIns="0" anchor="ctr">
            <a:normAutofit/>
          </a:bodyPr>
          <a:lstStyle>
            <a:lvl1pPr marL="304810" indent="-304810">
              <a:lnSpc>
                <a:spcPct val="100000"/>
              </a:lnSpc>
              <a:spcBef>
                <a:spcPts val="0"/>
              </a:spcBef>
              <a:spcAft>
                <a:spcPts val="1600"/>
              </a:spcAft>
              <a:buClr>
                <a:schemeClr val="accent1"/>
              </a:buClr>
              <a:buFont typeface="Arial" panose="020B0604020202020204" pitchFamily="34" charset="0"/>
              <a:buChar char="•"/>
              <a:defRPr sz="1707" spc="0">
                <a:solidFill>
                  <a:schemeClr val="bg1"/>
                </a:solidFill>
              </a:defRPr>
            </a:lvl1pPr>
            <a:lvl2pPr>
              <a:lnSpc>
                <a:spcPct val="150000"/>
              </a:lnSpc>
              <a:defRPr sz="1280" spc="0">
                <a:solidFill>
                  <a:schemeClr val="tx2"/>
                </a:solidFill>
              </a:defRPr>
            </a:lvl2pPr>
            <a:lvl3pPr>
              <a:lnSpc>
                <a:spcPct val="150000"/>
              </a:lnSpc>
              <a:defRPr sz="1280" spc="0">
                <a:solidFill>
                  <a:schemeClr val="tx2"/>
                </a:solidFill>
              </a:defRPr>
            </a:lvl3pPr>
            <a:lvl4pPr>
              <a:lnSpc>
                <a:spcPct val="150000"/>
              </a:lnSpc>
              <a:defRPr sz="1280" spc="0">
                <a:solidFill>
                  <a:schemeClr val="tx2"/>
                </a:solidFill>
              </a:defRPr>
            </a:lvl4pPr>
            <a:lvl5pPr>
              <a:lnSpc>
                <a:spcPct val="150000"/>
              </a:lnSpc>
              <a:defRPr sz="1280" spc="0">
                <a:solidFill>
                  <a:schemeClr val="tx2"/>
                </a:solidFill>
              </a:defRPr>
            </a:lvl5pPr>
          </a:lstStyle>
          <a:p>
            <a:pPr lvl="0"/>
            <a:r>
              <a:rPr lang="en-US"/>
              <a:t>Text goes here</a:t>
            </a:r>
          </a:p>
        </p:txBody>
      </p:sp>
    </p:spTree>
    <p:extLst>
      <p:ext uri="{BB962C8B-B14F-4D97-AF65-F5344CB8AC3E}">
        <p14:creationId xmlns:p14="http://schemas.microsoft.com/office/powerpoint/2010/main" val="27164831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9/27/2022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E872A5F6-5449-2840-B48F-2AA85FE272A3}"/>
              </a:ext>
            </a:extLst>
          </p:cNvPr>
          <p:cNvSpPr/>
          <p:nvPr userDrawn="1"/>
        </p:nvSpPr>
        <p:spPr>
          <a:xfrm>
            <a:off x="0" y="0"/>
            <a:ext cx="3736105"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2B3A8339-6DA4-E549-AEA2-9512C53F064F}"/>
              </a:ext>
            </a:extLst>
          </p:cNvPr>
          <p:cNvSpPr/>
          <p:nvPr userDrawn="1"/>
        </p:nvSpPr>
        <p:spPr>
          <a:xfrm>
            <a:off x="3830907" y="7499476"/>
            <a:ext cx="1585777" cy="2114369"/>
          </a:xfrm>
          <a:prstGeom prst="triangle">
            <a:avLst/>
          </a:prstGeom>
          <a:pattFill prst="lg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752EA775-82B0-BA48-8CA2-7A09D72EC958}"/>
              </a:ext>
            </a:extLst>
          </p:cNvPr>
          <p:cNvSpPr/>
          <p:nvPr userDrawn="1"/>
        </p:nvSpPr>
        <p:spPr>
          <a:xfrm>
            <a:off x="81664" y="849854"/>
            <a:ext cx="600387" cy="800516"/>
          </a:xfrm>
          <a:prstGeom prst="triangle">
            <a:avLst/>
          </a:prstGeom>
          <a:pattFill prst="ltVert">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2C6B50B5-10C1-4A40-9531-4F8DC16892F8}"/>
              </a:ext>
            </a:extLst>
          </p:cNvPr>
          <p:cNvSpPr/>
          <p:nvPr userDrawn="1"/>
        </p:nvSpPr>
        <p:spPr>
          <a:xfrm>
            <a:off x="381856" y="5425168"/>
            <a:ext cx="3158195" cy="4210927"/>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6" name="Freeform 25">
            <a:extLst>
              <a:ext uri="{FF2B5EF4-FFF2-40B4-BE49-F238E27FC236}">
                <a16:creationId xmlns:a16="http://schemas.microsoft.com/office/drawing/2014/main" id="{CAF18EC0-3F9F-6449-A2B2-A792B70BEA6E}"/>
              </a:ext>
            </a:extLst>
          </p:cNvPr>
          <p:cNvSpPr>
            <a:spLocks noGrp="1"/>
          </p:cNvSpPr>
          <p:nvPr>
            <p:ph type="pic" sz="quarter" idx="13"/>
          </p:nvPr>
        </p:nvSpPr>
        <p:spPr>
          <a:xfrm flipH="1">
            <a:off x="474474" y="849854"/>
            <a:ext cx="6468176" cy="8624235"/>
          </a:xfrm>
          <a:custGeom>
            <a:avLst/>
            <a:gdLst>
              <a:gd name="connsiteX0" fmla="*/ 0 w 6063915"/>
              <a:gd name="connsiteY0" fmla="*/ 0 h 6063915"/>
              <a:gd name="connsiteX1" fmla="*/ 6063915 w 6063915"/>
              <a:gd name="connsiteY1" fmla="*/ 0 h 6063915"/>
              <a:gd name="connsiteX2" fmla="*/ 3031957 w 6063915"/>
              <a:gd name="connsiteY2" fmla="*/ 6063915 h 6063915"/>
            </a:gdLst>
            <a:ahLst/>
            <a:cxnLst>
              <a:cxn ang="0">
                <a:pos x="connsiteX0" y="connsiteY0"/>
              </a:cxn>
              <a:cxn ang="0">
                <a:pos x="connsiteX1" y="connsiteY1"/>
              </a:cxn>
              <a:cxn ang="0">
                <a:pos x="connsiteX2" y="connsiteY2"/>
              </a:cxn>
            </a:cxnLst>
            <a:rect l="l" t="t" r="r" b="b"/>
            <a:pathLst>
              <a:path w="6063915" h="6063915">
                <a:moveTo>
                  <a:pt x="0" y="0"/>
                </a:moveTo>
                <a:lnTo>
                  <a:pt x="6063915" y="0"/>
                </a:lnTo>
                <a:lnTo>
                  <a:pt x="3031957" y="6063915"/>
                </a:lnTo>
                <a:close/>
              </a:path>
            </a:pathLst>
          </a:custGeom>
          <a:solidFill>
            <a:schemeClr val="accent1"/>
          </a:solidFill>
        </p:spPr>
        <p:txBody>
          <a:bodyPr wrap="square">
            <a:noAutofit/>
          </a:bodyPr>
          <a:lstStyle/>
          <a:p>
            <a:r>
              <a:rPr lang="en-US"/>
              <a:t>Click icon to add picture</a:t>
            </a:r>
          </a:p>
        </p:txBody>
      </p:sp>
      <p:sp>
        <p:nvSpPr>
          <p:cNvPr id="28" name="Title 1">
            <a:extLst>
              <a:ext uri="{FF2B5EF4-FFF2-40B4-BE49-F238E27FC236}">
                <a16:creationId xmlns:a16="http://schemas.microsoft.com/office/drawing/2014/main" id="{68357860-E91C-1745-A5D1-921689BF47AE}"/>
              </a:ext>
            </a:extLst>
          </p:cNvPr>
          <p:cNvSpPr>
            <a:spLocks noGrp="1"/>
          </p:cNvSpPr>
          <p:nvPr>
            <p:ph type="title" hasCustomPrompt="1"/>
          </p:nvPr>
        </p:nvSpPr>
        <p:spPr>
          <a:xfrm>
            <a:off x="7335460" y="2183677"/>
            <a:ext cx="5168073" cy="2643366"/>
          </a:xfrm>
        </p:spPr>
        <p:txBody>
          <a:bodyPr anchor="b">
            <a:normAutofit/>
          </a:bodyPr>
          <a:lstStyle>
            <a:lvl1pPr algn="l">
              <a:defRPr sz="5120" i="0">
                <a:solidFill>
                  <a:schemeClr val="tx1">
                    <a:lumMod val="85000"/>
                    <a:lumOff val="15000"/>
                  </a:schemeClr>
                </a:solidFill>
                <a:latin typeface="+mj-lt"/>
              </a:defRPr>
            </a:lvl1pPr>
          </a:lstStyle>
          <a:p>
            <a:r>
              <a:rPr lang="en-US"/>
              <a:t>Title Goes Here</a:t>
            </a:r>
          </a:p>
        </p:txBody>
      </p:sp>
      <p:sp>
        <p:nvSpPr>
          <p:cNvPr id="29" name="Content Placeholder 2">
            <a:extLst>
              <a:ext uri="{FF2B5EF4-FFF2-40B4-BE49-F238E27FC236}">
                <a16:creationId xmlns:a16="http://schemas.microsoft.com/office/drawing/2014/main" id="{094A3FA1-7F3F-2D41-ABE1-512FA9FC4843}"/>
              </a:ext>
            </a:extLst>
          </p:cNvPr>
          <p:cNvSpPr>
            <a:spLocks noGrp="1"/>
          </p:cNvSpPr>
          <p:nvPr>
            <p:ph idx="1"/>
          </p:nvPr>
        </p:nvSpPr>
        <p:spPr>
          <a:xfrm>
            <a:off x="7335463" y="4838257"/>
            <a:ext cx="5168070" cy="2996757"/>
          </a:xfrm>
        </p:spPr>
        <p:txBody>
          <a:bodyPr/>
          <a:lstStyle>
            <a:lvl1pPr marL="195078" indent="-195078" algn="l">
              <a:buClr>
                <a:srgbClr val="C5AE76"/>
              </a:buClr>
              <a:buFont typeface="Arial" panose="020B0604020202020204" pitchFamily="34" charset="0"/>
              <a:buChar char="•"/>
              <a:defRPr>
                <a:latin typeface="+mj-lt"/>
              </a:defRPr>
            </a:lvl1pPr>
            <a:lvl2pPr marL="409664" indent="-195078" algn="l">
              <a:buClr>
                <a:srgbClr val="C5AE76"/>
              </a:buClr>
              <a:buFont typeface="Arial" panose="020B0604020202020204" pitchFamily="34" charset="0"/>
              <a:buChar char="•"/>
              <a:defRPr>
                <a:latin typeface="+mj-lt"/>
              </a:defRPr>
            </a:lvl2pPr>
            <a:lvl3pPr marL="604742" indent="-195078" algn="l">
              <a:buClr>
                <a:srgbClr val="C5AE76"/>
              </a:buClr>
              <a:buFont typeface="Arial" panose="020B0604020202020204" pitchFamily="34" charset="0"/>
              <a:buChar char="•"/>
              <a:defRPr>
                <a:latin typeface="+mj-lt"/>
              </a:defRPr>
            </a:lvl3pPr>
            <a:lvl4pPr marL="799820" indent="-195078" algn="l">
              <a:buClr>
                <a:srgbClr val="C5AE76"/>
              </a:buClr>
              <a:buFont typeface="Arial" panose="020B0604020202020204" pitchFamily="34" charset="0"/>
              <a:buChar char="•"/>
              <a:defRPr>
                <a:latin typeface="+mj-lt"/>
              </a:defRPr>
            </a:lvl4pPr>
            <a:lvl5pPr marL="994898" indent="-195078" algn="l">
              <a:buClr>
                <a:srgbClr val="C5AE76"/>
              </a:buClr>
              <a:buFont typeface="Arial" panose="020B0604020202020204" pitchFamily="34" charset="0"/>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6590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9/27/2022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3">
            <a:extLst>
              <a:ext uri="{FF2B5EF4-FFF2-40B4-BE49-F238E27FC236}">
                <a16:creationId xmlns:a16="http://schemas.microsoft.com/office/drawing/2014/main" id="{B4D4881A-F72E-2D4F-BC41-5D2839D87000}"/>
              </a:ext>
            </a:extLst>
          </p:cNvPr>
          <p:cNvSpPr/>
          <p:nvPr userDrawn="1"/>
        </p:nvSpPr>
        <p:spPr>
          <a:xfrm>
            <a:off x="5330455" y="0"/>
            <a:ext cx="7674345" cy="9783844"/>
          </a:xfrm>
          <a:custGeom>
            <a:avLst/>
            <a:gdLst>
              <a:gd name="connsiteX0" fmla="*/ 0 w 5004391"/>
              <a:gd name="connsiteY0" fmla="*/ 0 h 6858000"/>
              <a:gd name="connsiteX1" fmla="*/ 5004391 w 5004391"/>
              <a:gd name="connsiteY1" fmla="*/ 0 h 6858000"/>
              <a:gd name="connsiteX2" fmla="*/ 5004391 w 5004391"/>
              <a:gd name="connsiteY2" fmla="*/ 6858000 h 6858000"/>
              <a:gd name="connsiteX3" fmla="*/ 0 w 5004391"/>
              <a:gd name="connsiteY3" fmla="*/ 6858000 h 6858000"/>
              <a:gd name="connsiteX4" fmla="*/ 0 w 5004391"/>
              <a:gd name="connsiteY4" fmla="*/ 0 h 6858000"/>
              <a:gd name="connsiteX0" fmla="*/ 1424763 w 5004391"/>
              <a:gd name="connsiteY0" fmla="*/ 0 h 6858000"/>
              <a:gd name="connsiteX1" fmla="*/ 5004391 w 5004391"/>
              <a:gd name="connsiteY1" fmla="*/ 0 h 6858000"/>
              <a:gd name="connsiteX2" fmla="*/ 5004391 w 5004391"/>
              <a:gd name="connsiteY2" fmla="*/ 6858000 h 6858000"/>
              <a:gd name="connsiteX3" fmla="*/ 0 w 5004391"/>
              <a:gd name="connsiteY3" fmla="*/ 6858000 h 6858000"/>
              <a:gd name="connsiteX4" fmla="*/ 1424763 w 5004391"/>
              <a:gd name="connsiteY4" fmla="*/ 0 h 6858000"/>
              <a:gd name="connsiteX0" fmla="*/ 1275907 w 5004391"/>
              <a:gd name="connsiteY0" fmla="*/ 21265 h 6858000"/>
              <a:gd name="connsiteX1" fmla="*/ 5004391 w 5004391"/>
              <a:gd name="connsiteY1" fmla="*/ 0 h 6858000"/>
              <a:gd name="connsiteX2" fmla="*/ 5004391 w 5004391"/>
              <a:gd name="connsiteY2" fmla="*/ 6858000 h 6858000"/>
              <a:gd name="connsiteX3" fmla="*/ 0 w 5004391"/>
              <a:gd name="connsiteY3" fmla="*/ 6858000 h 6858000"/>
              <a:gd name="connsiteX4" fmla="*/ 1275907 w 5004391"/>
              <a:gd name="connsiteY4" fmla="*/ 21265 h 6858000"/>
              <a:gd name="connsiteX0" fmla="*/ 3466214 w 7194698"/>
              <a:gd name="connsiteY0" fmla="*/ 21265 h 6879265"/>
              <a:gd name="connsiteX1" fmla="*/ 7194698 w 7194698"/>
              <a:gd name="connsiteY1" fmla="*/ 0 h 6879265"/>
              <a:gd name="connsiteX2" fmla="*/ 7194698 w 7194698"/>
              <a:gd name="connsiteY2" fmla="*/ 6858000 h 6879265"/>
              <a:gd name="connsiteX3" fmla="*/ 0 w 7194698"/>
              <a:gd name="connsiteY3" fmla="*/ 6879265 h 6879265"/>
              <a:gd name="connsiteX4" fmla="*/ 3466214 w 7194698"/>
              <a:gd name="connsiteY4" fmla="*/ 21265 h 687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4698" h="6879265">
                <a:moveTo>
                  <a:pt x="3466214" y="21265"/>
                </a:moveTo>
                <a:lnTo>
                  <a:pt x="7194698" y="0"/>
                </a:lnTo>
                <a:lnTo>
                  <a:pt x="7194698" y="6858000"/>
                </a:lnTo>
                <a:lnTo>
                  <a:pt x="0" y="6879265"/>
                </a:lnTo>
                <a:lnTo>
                  <a:pt x="3466214" y="2126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214CA4B6-21BC-234A-9FAD-E362D7F194C4}"/>
              </a:ext>
            </a:extLst>
          </p:cNvPr>
          <p:cNvSpPr/>
          <p:nvPr userDrawn="1"/>
        </p:nvSpPr>
        <p:spPr>
          <a:xfrm>
            <a:off x="2742732" y="5425168"/>
            <a:ext cx="3158195" cy="4210927"/>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815F04B4-E3C0-0845-8DEC-98C63E21B466}"/>
              </a:ext>
            </a:extLst>
          </p:cNvPr>
          <p:cNvSpPr/>
          <p:nvPr userDrawn="1"/>
        </p:nvSpPr>
        <p:spPr>
          <a:xfrm rot="10800000">
            <a:off x="2429223" y="5425168"/>
            <a:ext cx="1451699" cy="1935599"/>
          </a:xfrm>
          <a:prstGeom prst="triangle">
            <a:avLst/>
          </a:prstGeom>
          <a:pattFill prst="dk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Freeform 7">
            <a:extLst>
              <a:ext uri="{FF2B5EF4-FFF2-40B4-BE49-F238E27FC236}">
                <a16:creationId xmlns:a16="http://schemas.microsoft.com/office/drawing/2014/main" id="{6850A90A-EBB3-314C-9D98-A4220E2739EA}"/>
              </a:ext>
            </a:extLst>
          </p:cNvPr>
          <p:cNvSpPr>
            <a:spLocks noGrp="1"/>
          </p:cNvSpPr>
          <p:nvPr>
            <p:ph type="pic" sz="quarter" idx="13"/>
          </p:nvPr>
        </p:nvSpPr>
        <p:spPr>
          <a:xfrm flipH="1">
            <a:off x="2740566" y="470631"/>
            <a:ext cx="6631936" cy="8842581"/>
          </a:xfrm>
          <a:custGeom>
            <a:avLst/>
            <a:gdLst>
              <a:gd name="connsiteX0" fmla="*/ 0 w 6063915"/>
              <a:gd name="connsiteY0" fmla="*/ 0 h 6063915"/>
              <a:gd name="connsiteX1" fmla="*/ 6063915 w 6063915"/>
              <a:gd name="connsiteY1" fmla="*/ 0 h 6063915"/>
              <a:gd name="connsiteX2" fmla="*/ 3031957 w 6063915"/>
              <a:gd name="connsiteY2" fmla="*/ 6063915 h 6063915"/>
            </a:gdLst>
            <a:ahLst/>
            <a:cxnLst>
              <a:cxn ang="0">
                <a:pos x="connsiteX0" y="connsiteY0"/>
              </a:cxn>
              <a:cxn ang="0">
                <a:pos x="connsiteX1" y="connsiteY1"/>
              </a:cxn>
              <a:cxn ang="0">
                <a:pos x="connsiteX2" y="connsiteY2"/>
              </a:cxn>
            </a:cxnLst>
            <a:rect l="l" t="t" r="r" b="b"/>
            <a:pathLst>
              <a:path w="6063915" h="6063915">
                <a:moveTo>
                  <a:pt x="0" y="0"/>
                </a:moveTo>
                <a:lnTo>
                  <a:pt x="6063915" y="0"/>
                </a:lnTo>
                <a:lnTo>
                  <a:pt x="3031957" y="6063915"/>
                </a:lnTo>
                <a:close/>
              </a:path>
            </a:pathLst>
          </a:custGeom>
          <a:solidFill>
            <a:schemeClr val="accent1"/>
          </a:solidFill>
        </p:spPr>
        <p:txBody>
          <a:bodyPr wrap="square">
            <a:noAutofit/>
          </a:bodyPr>
          <a:lstStyle/>
          <a:p>
            <a:r>
              <a:rPr lang="en-US"/>
              <a:t>Click icon to add picture</a:t>
            </a:r>
          </a:p>
        </p:txBody>
      </p:sp>
      <p:sp>
        <p:nvSpPr>
          <p:cNvPr id="9" name="Title 1">
            <a:extLst>
              <a:ext uri="{FF2B5EF4-FFF2-40B4-BE49-F238E27FC236}">
                <a16:creationId xmlns:a16="http://schemas.microsoft.com/office/drawing/2014/main" id="{D3001923-8460-C64B-A54B-3221B8A6B8C3}"/>
              </a:ext>
            </a:extLst>
          </p:cNvPr>
          <p:cNvSpPr>
            <a:spLocks noGrp="1"/>
          </p:cNvSpPr>
          <p:nvPr>
            <p:ph type="title" hasCustomPrompt="1"/>
          </p:nvPr>
        </p:nvSpPr>
        <p:spPr>
          <a:xfrm>
            <a:off x="8488648" y="2784553"/>
            <a:ext cx="4069850" cy="2643366"/>
          </a:xfrm>
        </p:spPr>
        <p:txBody>
          <a:bodyPr anchor="b">
            <a:normAutofit/>
          </a:bodyPr>
          <a:lstStyle>
            <a:lvl1pPr algn="ctr">
              <a:defRPr sz="5120" i="0">
                <a:solidFill>
                  <a:schemeClr val="bg1"/>
                </a:solidFill>
                <a:latin typeface="+mj-lt"/>
              </a:defRPr>
            </a:lvl1pPr>
          </a:lstStyle>
          <a:p>
            <a:r>
              <a:rPr lang="en-US"/>
              <a:t>Title Goes Here</a:t>
            </a:r>
          </a:p>
        </p:txBody>
      </p:sp>
      <p:sp>
        <p:nvSpPr>
          <p:cNvPr id="10" name="Content Placeholder 2">
            <a:extLst>
              <a:ext uri="{FF2B5EF4-FFF2-40B4-BE49-F238E27FC236}">
                <a16:creationId xmlns:a16="http://schemas.microsoft.com/office/drawing/2014/main" id="{9E64A275-2629-244A-A66F-FC140850C6DA}"/>
              </a:ext>
            </a:extLst>
          </p:cNvPr>
          <p:cNvSpPr>
            <a:spLocks noGrp="1"/>
          </p:cNvSpPr>
          <p:nvPr>
            <p:ph idx="1"/>
          </p:nvPr>
        </p:nvSpPr>
        <p:spPr>
          <a:xfrm>
            <a:off x="8488651" y="5439133"/>
            <a:ext cx="4069847" cy="2996757"/>
          </a:xfrm>
        </p:spPr>
        <p:txBody>
          <a:bodyPr/>
          <a:lstStyle>
            <a:lvl1pPr marL="195078" indent="-195078" algn="ctr">
              <a:buClr>
                <a:srgbClr val="C5AE76"/>
              </a:buClr>
              <a:buFont typeface="Arial" panose="020B0604020202020204" pitchFamily="34" charset="0"/>
              <a:buChar char="•"/>
              <a:defRPr>
                <a:solidFill>
                  <a:schemeClr val="bg1"/>
                </a:solidFill>
                <a:latin typeface="+mj-lt"/>
              </a:defRPr>
            </a:lvl1pPr>
            <a:lvl2pPr marL="409664" indent="-195078" algn="ctr">
              <a:buClr>
                <a:srgbClr val="C5AE76"/>
              </a:buClr>
              <a:buFont typeface="Arial" panose="020B0604020202020204" pitchFamily="34" charset="0"/>
              <a:buChar char="•"/>
              <a:defRPr>
                <a:solidFill>
                  <a:schemeClr val="bg1"/>
                </a:solidFill>
                <a:latin typeface="+mj-lt"/>
              </a:defRPr>
            </a:lvl2pPr>
            <a:lvl3pPr marL="604742" indent="-195078" algn="ctr">
              <a:buClr>
                <a:srgbClr val="C5AE76"/>
              </a:buClr>
              <a:buFont typeface="Arial" panose="020B0604020202020204" pitchFamily="34" charset="0"/>
              <a:buChar char="•"/>
              <a:defRPr>
                <a:solidFill>
                  <a:schemeClr val="bg1"/>
                </a:solidFill>
                <a:latin typeface="+mj-lt"/>
              </a:defRPr>
            </a:lvl3pPr>
            <a:lvl4pPr marL="799820" indent="-195078" algn="ctr">
              <a:buClr>
                <a:srgbClr val="C5AE76"/>
              </a:buClr>
              <a:buFont typeface="Arial" panose="020B0604020202020204" pitchFamily="34" charset="0"/>
              <a:buChar char="•"/>
              <a:defRPr>
                <a:solidFill>
                  <a:schemeClr val="bg1"/>
                </a:solidFill>
                <a:latin typeface="+mj-lt"/>
              </a:defRPr>
            </a:lvl4pPr>
            <a:lvl5pPr marL="994898" indent="-195078" algn="ctr">
              <a:buClr>
                <a:srgbClr val="C5AE76"/>
              </a:buClr>
              <a:buFont typeface="Arial" panose="020B0604020202020204" pitchFamily="34" charset="0"/>
              <a:buChar cha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riangle 11">
            <a:extLst>
              <a:ext uri="{FF2B5EF4-FFF2-40B4-BE49-F238E27FC236}">
                <a16:creationId xmlns:a16="http://schemas.microsoft.com/office/drawing/2014/main" id="{520102B5-5695-C743-B30E-C92897B48D89}"/>
              </a:ext>
            </a:extLst>
          </p:cNvPr>
          <p:cNvSpPr/>
          <p:nvPr userDrawn="1"/>
        </p:nvSpPr>
        <p:spPr>
          <a:xfrm rot="16200000">
            <a:off x="12262432" y="4592152"/>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673314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with Narrow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9/27/2022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BB0D84E6-6DEA-1D4E-92C3-A360785A027B}"/>
              </a:ext>
            </a:extLst>
          </p:cNvPr>
          <p:cNvSpPr/>
          <p:nvPr userDrawn="1"/>
        </p:nvSpPr>
        <p:spPr>
          <a:xfrm>
            <a:off x="0" y="2461624"/>
            <a:ext cx="8778240" cy="49464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C28500E9-800B-C94A-B6F9-F73D37B2D301}"/>
              </a:ext>
            </a:extLst>
          </p:cNvPr>
          <p:cNvSpPr/>
          <p:nvPr userDrawn="1"/>
        </p:nvSpPr>
        <p:spPr>
          <a:xfrm rot="10800000">
            <a:off x="9332364" y="0"/>
            <a:ext cx="3672434" cy="4426624"/>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1EAD70A4-7AF0-7E4D-ABBC-34DD61D7B01E}"/>
              </a:ext>
            </a:extLst>
          </p:cNvPr>
          <p:cNvSpPr/>
          <p:nvPr userDrawn="1"/>
        </p:nvSpPr>
        <p:spPr>
          <a:xfrm rot="10800000">
            <a:off x="3975697" y="7895768"/>
            <a:ext cx="1519666" cy="1857832"/>
          </a:xfrm>
          <a:prstGeom prst="triangle">
            <a:avLst/>
          </a:prstGeom>
          <a:pattFill prst="lg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itle 9">
            <a:extLst>
              <a:ext uri="{FF2B5EF4-FFF2-40B4-BE49-F238E27FC236}">
                <a16:creationId xmlns:a16="http://schemas.microsoft.com/office/drawing/2014/main" id="{14C43A8B-650C-3B4B-9F8C-592CE9F269FB}"/>
              </a:ext>
            </a:extLst>
          </p:cNvPr>
          <p:cNvSpPr>
            <a:spLocks noGrp="1"/>
          </p:cNvSpPr>
          <p:nvPr>
            <p:ph type="title"/>
          </p:nvPr>
        </p:nvSpPr>
        <p:spPr>
          <a:xfrm>
            <a:off x="926533" y="3504740"/>
            <a:ext cx="5575868" cy="1034951"/>
          </a:xfrm>
        </p:spPr>
        <p:txBody>
          <a:bodyPr anchor="t"/>
          <a:lstStyle>
            <a:lvl1pPr>
              <a:defRPr>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0345C704-9538-984E-8D14-D6AEC9A4C42E}"/>
              </a:ext>
            </a:extLst>
          </p:cNvPr>
          <p:cNvSpPr>
            <a:spLocks noGrp="1"/>
          </p:cNvSpPr>
          <p:nvPr>
            <p:ph type="body" idx="1" hasCustomPrompt="1"/>
          </p:nvPr>
        </p:nvSpPr>
        <p:spPr>
          <a:xfrm>
            <a:off x="926532" y="4644840"/>
            <a:ext cx="5575869" cy="2335838"/>
          </a:xfrm>
        </p:spPr>
        <p:txBody>
          <a:bodyPr lIns="91440" rIns="91440" anchor="t">
            <a:normAutofit/>
          </a:bodyPr>
          <a:lstStyle>
            <a:lvl1pPr marL="0" indent="0">
              <a:buNone/>
              <a:defRPr sz="2133" b="0" cap="none"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Picture Placeholder 11">
            <a:extLst>
              <a:ext uri="{FF2B5EF4-FFF2-40B4-BE49-F238E27FC236}">
                <a16:creationId xmlns:a16="http://schemas.microsoft.com/office/drawing/2014/main" id="{647B5AD0-4AD4-9843-9C08-DEF894490A97}"/>
              </a:ext>
            </a:extLst>
          </p:cNvPr>
          <p:cNvSpPr>
            <a:spLocks noGrp="1"/>
          </p:cNvSpPr>
          <p:nvPr>
            <p:ph type="pic" sz="quarter" idx="13"/>
          </p:nvPr>
        </p:nvSpPr>
        <p:spPr>
          <a:xfrm flipH="1">
            <a:off x="4899480" y="0"/>
            <a:ext cx="8105318" cy="9753600"/>
          </a:xfrm>
          <a:prstGeom prst="triangle">
            <a:avLst/>
          </a:prstGeom>
          <a:solidFill>
            <a:schemeClr val="accent1"/>
          </a:solidFill>
        </p:spPr>
        <p:txBody>
          <a:bodyPr/>
          <a:lstStyle/>
          <a:p>
            <a:r>
              <a:rPr lang="en-US"/>
              <a:t>Click icon to add picture</a:t>
            </a:r>
          </a:p>
        </p:txBody>
      </p:sp>
      <p:sp>
        <p:nvSpPr>
          <p:cNvPr id="14" name="Triangle 13">
            <a:extLst>
              <a:ext uri="{FF2B5EF4-FFF2-40B4-BE49-F238E27FC236}">
                <a16:creationId xmlns:a16="http://schemas.microsoft.com/office/drawing/2014/main" id="{8795BE2D-99B1-FE49-84B1-C41E44A8AC0B}"/>
              </a:ext>
            </a:extLst>
          </p:cNvPr>
          <p:cNvSpPr/>
          <p:nvPr userDrawn="1"/>
        </p:nvSpPr>
        <p:spPr>
          <a:xfrm rot="5400000">
            <a:off x="-167082" y="368425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93"/>
          </a:p>
        </p:txBody>
      </p:sp>
    </p:spTree>
    <p:extLst>
      <p:ext uri="{BB962C8B-B14F-4D97-AF65-F5344CB8AC3E}">
        <p14:creationId xmlns:p14="http://schemas.microsoft.com/office/powerpoint/2010/main" val="33864908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F14FD9-9995-BE48-8C0E-B1454B9F231E}"/>
              </a:ext>
            </a:extLst>
          </p:cNvPr>
          <p:cNvSpPr>
            <a:spLocks noGrp="1"/>
          </p:cNvSpPr>
          <p:nvPr>
            <p:ph type="pic" sz="quarter" idx="13"/>
          </p:nvPr>
        </p:nvSpPr>
        <p:spPr>
          <a:xfrm>
            <a:off x="4881080" y="0"/>
            <a:ext cx="8105317" cy="9753600"/>
          </a:xfrm>
          <a:custGeom>
            <a:avLst/>
            <a:gdLst>
              <a:gd name="connsiteX0" fmla="*/ 0 w 7598735"/>
              <a:gd name="connsiteY0" fmla="*/ 0 h 6858000"/>
              <a:gd name="connsiteX1" fmla="*/ 7598735 w 7598735"/>
              <a:gd name="connsiteY1" fmla="*/ 0 h 6858000"/>
              <a:gd name="connsiteX2" fmla="*/ 7598735 w 7598735"/>
              <a:gd name="connsiteY2" fmla="*/ 6858000 h 6858000"/>
              <a:gd name="connsiteX3" fmla="*/ 0 w 7598735"/>
              <a:gd name="connsiteY3" fmla="*/ 6858000 h 6858000"/>
              <a:gd name="connsiteX4" fmla="*/ 0 w 7598735"/>
              <a:gd name="connsiteY4" fmla="*/ 6378840 h 6858000"/>
              <a:gd name="connsiteX5" fmla="*/ 140333 w 7598735"/>
              <a:gd name="connsiteY5" fmla="*/ 6379536 h 6858000"/>
              <a:gd name="connsiteX6" fmla="*/ 3074919 w 7598735"/>
              <a:gd name="connsiteY6" fmla="*/ 489098 h 6858000"/>
              <a:gd name="connsiteX7" fmla="*/ 0 w 7598735"/>
              <a:gd name="connsiteY7" fmla="*/ 480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8735" h="6858000">
                <a:moveTo>
                  <a:pt x="0" y="0"/>
                </a:moveTo>
                <a:lnTo>
                  <a:pt x="7598735" y="0"/>
                </a:lnTo>
                <a:lnTo>
                  <a:pt x="7598735" y="6858000"/>
                </a:lnTo>
                <a:lnTo>
                  <a:pt x="0" y="6858000"/>
                </a:lnTo>
                <a:lnTo>
                  <a:pt x="0" y="6378840"/>
                </a:lnTo>
                <a:lnTo>
                  <a:pt x="140333" y="6379536"/>
                </a:lnTo>
                <a:lnTo>
                  <a:pt x="3074919" y="489098"/>
                </a:lnTo>
                <a:lnTo>
                  <a:pt x="0" y="480044"/>
                </a:lnTo>
                <a:close/>
              </a:path>
            </a:pathLst>
          </a:custGeom>
          <a:solidFill>
            <a:schemeClr val="accent1"/>
          </a:solidFill>
        </p:spPr>
        <p:txBody>
          <a:bodyPr wrap="square">
            <a:noAutofit/>
          </a:bodyPr>
          <a:lstStyle/>
          <a:p>
            <a:r>
              <a:rPr lang="en-US"/>
              <a:t>Click icon to add picture</a:t>
            </a:r>
          </a:p>
        </p:txBody>
      </p:sp>
      <p:sp>
        <p:nvSpPr>
          <p:cNvPr id="15" name="Freeform 14">
            <a:extLst>
              <a:ext uri="{FF2B5EF4-FFF2-40B4-BE49-F238E27FC236}">
                <a16:creationId xmlns:a16="http://schemas.microsoft.com/office/drawing/2014/main" id="{BFAE6FFB-F37C-7040-87B6-654B2F44CE7A}"/>
              </a:ext>
            </a:extLst>
          </p:cNvPr>
          <p:cNvSpPr/>
          <p:nvPr userDrawn="1"/>
        </p:nvSpPr>
        <p:spPr>
          <a:xfrm>
            <a:off x="441414" y="658861"/>
            <a:ext cx="7836933" cy="8407755"/>
          </a:xfrm>
          <a:custGeom>
            <a:avLst/>
            <a:gdLst>
              <a:gd name="connsiteX0" fmla="*/ 125507 w 7347125"/>
              <a:gd name="connsiteY0" fmla="*/ 0 h 5911703"/>
              <a:gd name="connsiteX1" fmla="*/ 7347125 w 7347125"/>
              <a:gd name="connsiteY1" fmla="*/ 21265 h 5911703"/>
              <a:gd name="connsiteX2" fmla="*/ 4412539 w 7347125"/>
              <a:gd name="connsiteY2" fmla="*/ 5911703 h 5911703"/>
              <a:gd name="connsiteX3" fmla="*/ 1007798 w 7347125"/>
              <a:gd name="connsiteY3" fmla="*/ 5894815 h 5911703"/>
              <a:gd name="connsiteX4" fmla="*/ 1007798 w 7347125"/>
              <a:gd name="connsiteY4" fmla="*/ 5901070 h 5911703"/>
              <a:gd name="connsiteX5" fmla="*/ 0 w 7347125"/>
              <a:gd name="connsiteY5" fmla="*/ 5901070 h 5911703"/>
              <a:gd name="connsiteX6" fmla="*/ 0 w 7347125"/>
              <a:gd name="connsiteY6" fmla="*/ 10632 h 5911703"/>
              <a:gd name="connsiteX7" fmla="*/ 125507 w 7347125"/>
              <a:gd name="connsiteY7" fmla="*/ 10632 h 591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7125" h="5911703">
                <a:moveTo>
                  <a:pt x="125507" y="0"/>
                </a:moveTo>
                <a:lnTo>
                  <a:pt x="7347125" y="21265"/>
                </a:lnTo>
                <a:lnTo>
                  <a:pt x="4412539" y="5911703"/>
                </a:lnTo>
                <a:lnTo>
                  <a:pt x="1007798" y="5894815"/>
                </a:lnTo>
                <a:lnTo>
                  <a:pt x="1007798" y="5901070"/>
                </a:lnTo>
                <a:lnTo>
                  <a:pt x="0" y="5901070"/>
                </a:lnTo>
                <a:lnTo>
                  <a:pt x="0" y="10632"/>
                </a:lnTo>
                <a:lnTo>
                  <a:pt x="125507" y="1063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9/27/2022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2" name="Title 1">
            <a:extLst>
              <a:ext uri="{FF2B5EF4-FFF2-40B4-BE49-F238E27FC236}">
                <a16:creationId xmlns:a16="http://schemas.microsoft.com/office/drawing/2014/main" id="{48AB73D1-1AA1-4E44-A7DA-8C00D8E109E3}"/>
              </a:ext>
            </a:extLst>
          </p:cNvPr>
          <p:cNvSpPr>
            <a:spLocks noGrp="1"/>
          </p:cNvSpPr>
          <p:nvPr>
            <p:ph type="title" hasCustomPrompt="1"/>
          </p:nvPr>
        </p:nvSpPr>
        <p:spPr>
          <a:xfrm>
            <a:off x="1004268" y="2288582"/>
            <a:ext cx="4536890" cy="5176437"/>
          </a:xfrm>
        </p:spPr>
        <p:txBody>
          <a:bodyPr anchor="t">
            <a:normAutofit/>
          </a:bodyPr>
          <a:lstStyle>
            <a:lvl1pPr algn="l">
              <a:defRPr sz="4053">
                <a:solidFill>
                  <a:schemeClr val="bg1"/>
                </a:solidFill>
              </a:defRPr>
            </a:lvl1pPr>
          </a:lstStyle>
          <a:p>
            <a:r>
              <a:rPr lang="en-US"/>
              <a:t>Quote Goes Here</a:t>
            </a:r>
          </a:p>
        </p:txBody>
      </p:sp>
      <p:sp>
        <p:nvSpPr>
          <p:cNvPr id="13" name="Triangle 12">
            <a:extLst>
              <a:ext uri="{FF2B5EF4-FFF2-40B4-BE49-F238E27FC236}">
                <a16:creationId xmlns:a16="http://schemas.microsoft.com/office/drawing/2014/main" id="{611FC0D0-E6E4-7645-B0C7-97FB2012039D}"/>
              </a:ext>
            </a:extLst>
          </p:cNvPr>
          <p:cNvSpPr/>
          <p:nvPr userDrawn="1"/>
        </p:nvSpPr>
        <p:spPr>
          <a:xfrm rot="5400000">
            <a:off x="-167082" y="246809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33373982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Only Lef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13" name="Group 12">
            <a:extLst>
              <a:ext uri="{FF2B5EF4-FFF2-40B4-BE49-F238E27FC236}">
                <a16:creationId xmlns:a16="http://schemas.microsoft.com/office/drawing/2014/main" id="{C3F11B56-403C-AA43-BA54-5CD9A60BDDC5}"/>
              </a:ext>
            </a:extLst>
          </p:cNvPr>
          <p:cNvGrpSpPr/>
          <p:nvPr userDrawn="1"/>
        </p:nvGrpSpPr>
        <p:grpSpPr>
          <a:xfrm>
            <a:off x="1" y="-6190"/>
            <a:ext cx="7343670" cy="9759791"/>
            <a:chOff x="0" y="-4353"/>
            <a:chExt cx="6884691" cy="6862353"/>
          </a:xfrm>
        </p:grpSpPr>
        <p:sp>
          <p:nvSpPr>
            <p:cNvPr id="5" name="Freeform 4">
              <a:extLst>
                <a:ext uri="{FF2B5EF4-FFF2-40B4-BE49-F238E27FC236}">
                  <a16:creationId xmlns:a16="http://schemas.microsoft.com/office/drawing/2014/main" id="{D8BAD61D-F455-9240-A0C6-DE4F40E47C29}"/>
                </a:ext>
              </a:extLst>
            </p:cNvPr>
            <p:cNvSpPr/>
            <p:nvPr userDrawn="1"/>
          </p:nvSpPr>
          <p:spPr>
            <a:xfrm>
              <a:off x="0" y="-4353"/>
              <a:ext cx="6884691" cy="6862353"/>
            </a:xfrm>
            <a:custGeom>
              <a:avLst/>
              <a:gdLst>
                <a:gd name="connsiteX0" fmla="*/ 0 w 6838726"/>
                <a:gd name="connsiteY0" fmla="*/ 0 h 6853468"/>
                <a:gd name="connsiteX1" fmla="*/ 6838726 w 6838726"/>
                <a:gd name="connsiteY1" fmla="*/ 20138 h 6853468"/>
                <a:gd name="connsiteX2" fmla="*/ 3434396 w 6838726"/>
                <a:gd name="connsiteY2" fmla="*/ 6853468 h 6853468"/>
                <a:gd name="connsiteX3" fmla="*/ 0 w 6838726"/>
                <a:gd name="connsiteY3" fmla="*/ 6836433 h 6853468"/>
                <a:gd name="connsiteX4" fmla="*/ 0 w 6838726"/>
                <a:gd name="connsiteY4" fmla="*/ 0 h 6853468"/>
                <a:gd name="connsiteX0" fmla="*/ 15156 w 6853882"/>
                <a:gd name="connsiteY0" fmla="*/ 0 h 6861693"/>
                <a:gd name="connsiteX1" fmla="*/ 6853882 w 6853882"/>
                <a:gd name="connsiteY1" fmla="*/ 20138 h 6861693"/>
                <a:gd name="connsiteX2" fmla="*/ 3449552 w 6853882"/>
                <a:gd name="connsiteY2" fmla="*/ 6853468 h 6861693"/>
                <a:gd name="connsiteX3" fmla="*/ 0 w 6853882"/>
                <a:gd name="connsiteY3" fmla="*/ 6861693 h 6861693"/>
                <a:gd name="connsiteX4" fmla="*/ 15156 w 6853882"/>
                <a:gd name="connsiteY4" fmla="*/ 0 h 6861693"/>
                <a:gd name="connsiteX0" fmla="*/ 15156 w 6853882"/>
                <a:gd name="connsiteY0" fmla="*/ 0 h 6863572"/>
                <a:gd name="connsiteX1" fmla="*/ 6853882 w 6853882"/>
                <a:gd name="connsiteY1" fmla="*/ 20138 h 6863572"/>
                <a:gd name="connsiteX2" fmla="*/ 3444500 w 6853882"/>
                <a:gd name="connsiteY2" fmla="*/ 6863572 h 6863572"/>
                <a:gd name="connsiteX3" fmla="*/ 0 w 6853882"/>
                <a:gd name="connsiteY3" fmla="*/ 6861693 h 6863572"/>
                <a:gd name="connsiteX4" fmla="*/ 15156 w 6853882"/>
                <a:gd name="connsiteY4" fmla="*/ 0 h 6863572"/>
                <a:gd name="connsiteX0" fmla="*/ 0 w 6866861"/>
                <a:gd name="connsiteY0" fmla="*/ 0 h 6856528"/>
                <a:gd name="connsiteX1" fmla="*/ 6866861 w 6866861"/>
                <a:gd name="connsiteY1" fmla="*/ 13094 h 6856528"/>
                <a:gd name="connsiteX2" fmla="*/ 3457479 w 6866861"/>
                <a:gd name="connsiteY2" fmla="*/ 6856528 h 6856528"/>
                <a:gd name="connsiteX3" fmla="*/ 12979 w 6866861"/>
                <a:gd name="connsiteY3" fmla="*/ 6854649 h 6856528"/>
                <a:gd name="connsiteX4" fmla="*/ 0 w 6866861"/>
                <a:gd name="connsiteY4" fmla="*/ 0 h 6856528"/>
                <a:gd name="connsiteX0" fmla="*/ 0 w 6893137"/>
                <a:gd name="connsiteY0" fmla="*/ 7922 h 6864450"/>
                <a:gd name="connsiteX1" fmla="*/ 6893137 w 6893137"/>
                <a:gd name="connsiteY1" fmla="*/ 0 h 6864450"/>
                <a:gd name="connsiteX2" fmla="*/ 3457479 w 6893137"/>
                <a:gd name="connsiteY2" fmla="*/ 6864450 h 6864450"/>
                <a:gd name="connsiteX3" fmla="*/ 12979 w 6893137"/>
                <a:gd name="connsiteY3" fmla="*/ 6862571 h 6864450"/>
                <a:gd name="connsiteX4" fmla="*/ 0 w 6893137"/>
                <a:gd name="connsiteY4" fmla="*/ 7922 h 6864450"/>
                <a:gd name="connsiteX0" fmla="*/ 0 w 6897755"/>
                <a:gd name="connsiteY0" fmla="*/ 0 h 6870380"/>
                <a:gd name="connsiteX1" fmla="*/ 6897755 w 6897755"/>
                <a:gd name="connsiteY1" fmla="*/ 5930 h 6870380"/>
                <a:gd name="connsiteX2" fmla="*/ 3462097 w 6897755"/>
                <a:gd name="connsiteY2" fmla="*/ 6870380 h 6870380"/>
                <a:gd name="connsiteX3" fmla="*/ 17597 w 6897755"/>
                <a:gd name="connsiteY3" fmla="*/ 6868501 h 6870380"/>
                <a:gd name="connsiteX4" fmla="*/ 0 w 6897755"/>
                <a:gd name="connsiteY4" fmla="*/ 0 h 6870380"/>
                <a:gd name="connsiteX0" fmla="*/ 9234 w 6880863"/>
                <a:gd name="connsiteY0" fmla="*/ 0 h 6866017"/>
                <a:gd name="connsiteX1" fmla="*/ 6880863 w 6880863"/>
                <a:gd name="connsiteY1" fmla="*/ 1567 h 6866017"/>
                <a:gd name="connsiteX2" fmla="*/ 3445205 w 6880863"/>
                <a:gd name="connsiteY2" fmla="*/ 6866017 h 6866017"/>
                <a:gd name="connsiteX3" fmla="*/ 705 w 6880863"/>
                <a:gd name="connsiteY3" fmla="*/ 6864138 h 6866017"/>
                <a:gd name="connsiteX4" fmla="*/ 9234 w 6880863"/>
                <a:gd name="connsiteY4" fmla="*/ 0 h 6866017"/>
                <a:gd name="connsiteX0" fmla="*/ 0 w 6884692"/>
                <a:gd name="connsiteY0" fmla="*/ 0 h 6883465"/>
                <a:gd name="connsiteX1" fmla="*/ 6884692 w 6884692"/>
                <a:gd name="connsiteY1" fmla="*/ 19015 h 6883465"/>
                <a:gd name="connsiteX2" fmla="*/ 3449034 w 6884692"/>
                <a:gd name="connsiteY2" fmla="*/ 6883465 h 6883465"/>
                <a:gd name="connsiteX3" fmla="*/ 4534 w 6884692"/>
                <a:gd name="connsiteY3" fmla="*/ 6881586 h 6883465"/>
                <a:gd name="connsiteX4" fmla="*/ 0 w 6884692"/>
                <a:gd name="connsiteY4" fmla="*/ 0 h 6883465"/>
                <a:gd name="connsiteX0" fmla="*/ 9234 w 6880863"/>
                <a:gd name="connsiteY0" fmla="*/ 0 h 6879102"/>
                <a:gd name="connsiteX1" fmla="*/ 6880863 w 6880863"/>
                <a:gd name="connsiteY1" fmla="*/ 14652 h 6879102"/>
                <a:gd name="connsiteX2" fmla="*/ 3445205 w 6880863"/>
                <a:gd name="connsiteY2" fmla="*/ 6879102 h 6879102"/>
                <a:gd name="connsiteX3" fmla="*/ 705 w 6880863"/>
                <a:gd name="connsiteY3" fmla="*/ 6877223 h 6879102"/>
                <a:gd name="connsiteX4" fmla="*/ 9234 w 6880863"/>
                <a:gd name="connsiteY4" fmla="*/ 0 h 6879102"/>
                <a:gd name="connsiteX0" fmla="*/ 0 w 6884691"/>
                <a:gd name="connsiteY0" fmla="*/ 0 h 6874740"/>
                <a:gd name="connsiteX1" fmla="*/ 6884691 w 6884691"/>
                <a:gd name="connsiteY1" fmla="*/ 10290 h 6874740"/>
                <a:gd name="connsiteX2" fmla="*/ 3449033 w 6884691"/>
                <a:gd name="connsiteY2" fmla="*/ 6874740 h 6874740"/>
                <a:gd name="connsiteX3" fmla="*/ 4533 w 6884691"/>
                <a:gd name="connsiteY3" fmla="*/ 6872861 h 6874740"/>
                <a:gd name="connsiteX4" fmla="*/ 0 w 6884691"/>
                <a:gd name="connsiteY4" fmla="*/ 0 h 687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691" h="6874740">
                  <a:moveTo>
                    <a:pt x="0" y="0"/>
                  </a:moveTo>
                  <a:lnTo>
                    <a:pt x="6884691" y="10290"/>
                  </a:lnTo>
                  <a:lnTo>
                    <a:pt x="3449033" y="6874740"/>
                  </a:lnTo>
                  <a:lnTo>
                    <a:pt x="4533" y="6872861"/>
                  </a:lnTo>
                  <a:cubicBezTo>
                    <a:pt x="207" y="4587978"/>
                    <a:pt x="4326" y="2284883"/>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75004ACB-4E38-6449-B733-0C6A6BC40ADD}"/>
                </a:ext>
              </a:extLst>
            </p:cNvPr>
            <p:cNvSpPr/>
            <p:nvPr userDrawn="1"/>
          </p:nvSpPr>
          <p:spPr>
            <a:xfrm>
              <a:off x="3641197" y="5941716"/>
              <a:ext cx="911753" cy="91175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6A52034F-1EDC-3040-A1B3-B572FC286C20}"/>
                </a:ext>
              </a:extLst>
            </p:cNvPr>
            <p:cNvSpPr/>
            <p:nvPr userDrawn="1"/>
          </p:nvSpPr>
          <p:spPr>
            <a:xfrm rot="10800000">
              <a:off x="4944403" y="174432"/>
              <a:ext cx="1590022" cy="159002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0" name="Title 1">
            <a:extLst>
              <a:ext uri="{FF2B5EF4-FFF2-40B4-BE49-F238E27FC236}">
                <a16:creationId xmlns:a16="http://schemas.microsoft.com/office/drawing/2014/main" id="{1877EC85-9CA1-EB4F-A9AC-2C02CB520866}"/>
              </a:ext>
            </a:extLst>
          </p:cNvPr>
          <p:cNvSpPr>
            <a:spLocks noGrp="1"/>
          </p:cNvSpPr>
          <p:nvPr>
            <p:ph type="title" hasCustomPrompt="1"/>
          </p:nvPr>
        </p:nvSpPr>
        <p:spPr>
          <a:xfrm>
            <a:off x="587721" y="2779592"/>
            <a:ext cx="4686309" cy="4270022"/>
          </a:xfrm>
        </p:spPr>
        <p:txBody>
          <a:bodyPr anchor="ctr"/>
          <a:lstStyle>
            <a:lvl1pPr algn="ctr">
              <a:defRPr>
                <a:solidFill>
                  <a:schemeClr val="bg1"/>
                </a:solidFill>
              </a:defRPr>
            </a:lvl1pPr>
          </a:lstStyle>
          <a:p>
            <a:r>
              <a:rPr lang="en-US"/>
              <a:t>Title Goes Here</a:t>
            </a:r>
          </a:p>
        </p:txBody>
      </p:sp>
      <p:sp>
        <p:nvSpPr>
          <p:cNvPr id="12" name="Triangle 11">
            <a:extLst>
              <a:ext uri="{FF2B5EF4-FFF2-40B4-BE49-F238E27FC236}">
                <a16:creationId xmlns:a16="http://schemas.microsoft.com/office/drawing/2014/main" id="{FD910B80-BD19-CF49-AB0B-1C5DEECEDED5}"/>
              </a:ext>
            </a:extLst>
          </p:cNvPr>
          <p:cNvSpPr/>
          <p:nvPr userDrawn="1"/>
        </p:nvSpPr>
        <p:spPr>
          <a:xfrm rot="5400000">
            <a:off x="-167082" y="4595375"/>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36997532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Only R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15DFD37-81D5-5742-B09A-5D4CBF48B7EA}"/>
              </a:ext>
            </a:extLst>
          </p:cNvPr>
          <p:cNvGrpSpPr/>
          <p:nvPr userDrawn="1"/>
        </p:nvGrpSpPr>
        <p:grpSpPr>
          <a:xfrm rot="10800000">
            <a:off x="5647195" y="0"/>
            <a:ext cx="7357605" cy="9753600"/>
            <a:chOff x="-17598" y="0"/>
            <a:chExt cx="6897755" cy="6858000"/>
          </a:xfrm>
        </p:grpSpPr>
        <p:sp>
          <p:nvSpPr>
            <p:cNvPr id="12" name="Freeform 11">
              <a:extLst>
                <a:ext uri="{FF2B5EF4-FFF2-40B4-BE49-F238E27FC236}">
                  <a16:creationId xmlns:a16="http://schemas.microsoft.com/office/drawing/2014/main" id="{00CF4E43-4A68-664C-B973-2FE49DC7733D}"/>
                </a:ext>
              </a:extLst>
            </p:cNvPr>
            <p:cNvSpPr/>
            <p:nvPr userDrawn="1"/>
          </p:nvSpPr>
          <p:spPr>
            <a:xfrm>
              <a:off x="-17598" y="0"/>
              <a:ext cx="6897755" cy="6858000"/>
            </a:xfrm>
            <a:custGeom>
              <a:avLst/>
              <a:gdLst>
                <a:gd name="connsiteX0" fmla="*/ 0 w 6838726"/>
                <a:gd name="connsiteY0" fmla="*/ 0 h 6853468"/>
                <a:gd name="connsiteX1" fmla="*/ 6838726 w 6838726"/>
                <a:gd name="connsiteY1" fmla="*/ 20138 h 6853468"/>
                <a:gd name="connsiteX2" fmla="*/ 3434396 w 6838726"/>
                <a:gd name="connsiteY2" fmla="*/ 6853468 h 6853468"/>
                <a:gd name="connsiteX3" fmla="*/ 0 w 6838726"/>
                <a:gd name="connsiteY3" fmla="*/ 6836433 h 6853468"/>
                <a:gd name="connsiteX4" fmla="*/ 0 w 6838726"/>
                <a:gd name="connsiteY4" fmla="*/ 0 h 6853468"/>
                <a:gd name="connsiteX0" fmla="*/ 15156 w 6853882"/>
                <a:gd name="connsiteY0" fmla="*/ 0 h 6861693"/>
                <a:gd name="connsiteX1" fmla="*/ 6853882 w 6853882"/>
                <a:gd name="connsiteY1" fmla="*/ 20138 h 6861693"/>
                <a:gd name="connsiteX2" fmla="*/ 3449552 w 6853882"/>
                <a:gd name="connsiteY2" fmla="*/ 6853468 h 6861693"/>
                <a:gd name="connsiteX3" fmla="*/ 0 w 6853882"/>
                <a:gd name="connsiteY3" fmla="*/ 6861693 h 6861693"/>
                <a:gd name="connsiteX4" fmla="*/ 15156 w 6853882"/>
                <a:gd name="connsiteY4" fmla="*/ 0 h 6861693"/>
                <a:gd name="connsiteX0" fmla="*/ 15156 w 6853882"/>
                <a:gd name="connsiteY0" fmla="*/ 0 h 6863572"/>
                <a:gd name="connsiteX1" fmla="*/ 6853882 w 6853882"/>
                <a:gd name="connsiteY1" fmla="*/ 20138 h 6863572"/>
                <a:gd name="connsiteX2" fmla="*/ 3444500 w 6853882"/>
                <a:gd name="connsiteY2" fmla="*/ 6863572 h 6863572"/>
                <a:gd name="connsiteX3" fmla="*/ 0 w 6853882"/>
                <a:gd name="connsiteY3" fmla="*/ 6861693 h 6863572"/>
                <a:gd name="connsiteX4" fmla="*/ 15156 w 6853882"/>
                <a:gd name="connsiteY4" fmla="*/ 0 h 6863572"/>
                <a:gd name="connsiteX0" fmla="*/ 0 w 6866861"/>
                <a:gd name="connsiteY0" fmla="*/ 0 h 6856528"/>
                <a:gd name="connsiteX1" fmla="*/ 6866861 w 6866861"/>
                <a:gd name="connsiteY1" fmla="*/ 13094 h 6856528"/>
                <a:gd name="connsiteX2" fmla="*/ 3457479 w 6866861"/>
                <a:gd name="connsiteY2" fmla="*/ 6856528 h 6856528"/>
                <a:gd name="connsiteX3" fmla="*/ 12979 w 6866861"/>
                <a:gd name="connsiteY3" fmla="*/ 6854649 h 6856528"/>
                <a:gd name="connsiteX4" fmla="*/ 0 w 6866861"/>
                <a:gd name="connsiteY4" fmla="*/ 0 h 6856528"/>
                <a:gd name="connsiteX0" fmla="*/ 0 w 6893137"/>
                <a:gd name="connsiteY0" fmla="*/ 7922 h 6864450"/>
                <a:gd name="connsiteX1" fmla="*/ 6893137 w 6893137"/>
                <a:gd name="connsiteY1" fmla="*/ 0 h 6864450"/>
                <a:gd name="connsiteX2" fmla="*/ 3457479 w 6893137"/>
                <a:gd name="connsiteY2" fmla="*/ 6864450 h 6864450"/>
                <a:gd name="connsiteX3" fmla="*/ 12979 w 6893137"/>
                <a:gd name="connsiteY3" fmla="*/ 6862571 h 6864450"/>
                <a:gd name="connsiteX4" fmla="*/ 0 w 6893137"/>
                <a:gd name="connsiteY4" fmla="*/ 7922 h 6864450"/>
                <a:gd name="connsiteX0" fmla="*/ 0 w 6897755"/>
                <a:gd name="connsiteY0" fmla="*/ 0 h 6870380"/>
                <a:gd name="connsiteX1" fmla="*/ 6897755 w 6897755"/>
                <a:gd name="connsiteY1" fmla="*/ 5930 h 6870380"/>
                <a:gd name="connsiteX2" fmla="*/ 3462097 w 6897755"/>
                <a:gd name="connsiteY2" fmla="*/ 6870380 h 6870380"/>
                <a:gd name="connsiteX3" fmla="*/ 17597 w 6897755"/>
                <a:gd name="connsiteY3" fmla="*/ 6868501 h 6870380"/>
                <a:gd name="connsiteX4" fmla="*/ 0 w 6897755"/>
                <a:gd name="connsiteY4" fmla="*/ 0 h 68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7755" h="6870380">
                  <a:moveTo>
                    <a:pt x="0" y="0"/>
                  </a:moveTo>
                  <a:lnTo>
                    <a:pt x="6897755" y="5930"/>
                  </a:lnTo>
                  <a:lnTo>
                    <a:pt x="3462097" y="6870380"/>
                  </a:lnTo>
                  <a:lnTo>
                    <a:pt x="17597" y="6868501"/>
                  </a:lnTo>
                  <a:cubicBezTo>
                    <a:pt x="13271" y="4583618"/>
                    <a:pt x="4326" y="2284883"/>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3" name="Triangle 12">
              <a:extLst>
                <a:ext uri="{FF2B5EF4-FFF2-40B4-BE49-F238E27FC236}">
                  <a16:creationId xmlns:a16="http://schemas.microsoft.com/office/drawing/2014/main" id="{AFAD3D76-9126-CC42-90B0-5BF85DC91E3E}"/>
                </a:ext>
              </a:extLst>
            </p:cNvPr>
            <p:cNvSpPr/>
            <p:nvPr userDrawn="1"/>
          </p:nvSpPr>
          <p:spPr>
            <a:xfrm>
              <a:off x="3641197" y="5941716"/>
              <a:ext cx="911753" cy="91175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4" name="Triangle 13">
              <a:extLst>
                <a:ext uri="{FF2B5EF4-FFF2-40B4-BE49-F238E27FC236}">
                  <a16:creationId xmlns:a16="http://schemas.microsoft.com/office/drawing/2014/main" id="{9D011AB3-8218-AE4F-9DF7-810A1B45C453}"/>
                </a:ext>
              </a:extLst>
            </p:cNvPr>
            <p:cNvSpPr/>
            <p:nvPr userDrawn="1"/>
          </p:nvSpPr>
          <p:spPr>
            <a:xfrm rot="10800000">
              <a:off x="4944403" y="174432"/>
              <a:ext cx="1590022" cy="159002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1726487" y="9168837"/>
            <a:ext cx="832011" cy="519289"/>
          </a:xfrm>
        </p:spPr>
        <p:txBody>
          <a:bodyPr/>
          <a:lstStyle/>
          <a:p>
            <a:fld id="{3A98EE3D-8CD1-4C3F-BD1C-C98C9596463C}" type="slidenum">
              <a:rPr lang="en-US" smtClean="0"/>
              <a:t>‹#›</a:t>
            </a:fld>
            <a:endParaRPr lang="en-US"/>
          </a:p>
        </p:txBody>
      </p:sp>
      <p:sp>
        <p:nvSpPr>
          <p:cNvPr id="10" name="Title 1">
            <a:extLst>
              <a:ext uri="{FF2B5EF4-FFF2-40B4-BE49-F238E27FC236}">
                <a16:creationId xmlns:a16="http://schemas.microsoft.com/office/drawing/2014/main" id="{1877EC85-9CA1-EB4F-A9AC-2C02CB520866}"/>
              </a:ext>
            </a:extLst>
          </p:cNvPr>
          <p:cNvSpPr>
            <a:spLocks noGrp="1"/>
          </p:cNvSpPr>
          <p:nvPr>
            <p:ph type="title" hasCustomPrompt="1"/>
          </p:nvPr>
        </p:nvSpPr>
        <p:spPr>
          <a:xfrm>
            <a:off x="8293624" y="2779592"/>
            <a:ext cx="4148323" cy="4270022"/>
          </a:xfrm>
        </p:spPr>
        <p:txBody>
          <a:bodyPr anchor="ctr"/>
          <a:lstStyle>
            <a:lvl1pPr algn="ctr">
              <a:defRPr>
                <a:solidFill>
                  <a:schemeClr val="bg1"/>
                </a:solidFill>
              </a:defRPr>
            </a:lvl1pPr>
          </a:lstStyle>
          <a:p>
            <a:r>
              <a:rPr lang="en-US"/>
              <a:t>Title Goes Here</a:t>
            </a:r>
          </a:p>
        </p:txBody>
      </p:sp>
      <p:sp>
        <p:nvSpPr>
          <p:cNvPr id="9" name="Triangle 8">
            <a:extLst>
              <a:ext uri="{FF2B5EF4-FFF2-40B4-BE49-F238E27FC236}">
                <a16:creationId xmlns:a16="http://schemas.microsoft.com/office/drawing/2014/main" id="{D84320FE-42A3-294B-AAE0-3D16A63E3599}"/>
              </a:ext>
            </a:extLst>
          </p:cNvPr>
          <p:cNvSpPr/>
          <p:nvPr userDrawn="1"/>
        </p:nvSpPr>
        <p:spPr>
          <a:xfrm rot="16200000">
            <a:off x="12262432" y="4592152"/>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7085176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625600" y="1596249"/>
            <a:ext cx="9753600" cy="3395698"/>
          </a:xfrm>
        </p:spPr>
        <p:txBody>
          <a:bodyPr anchor="b"/>
          <a:lstStyle>
            <a:lvl1pPr algn="ctr">
              <a:defRPr sz="576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9/27/2022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42021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43848" indent="-243848">
              <a:buFont typeface="Arial" panose="020B0604020202020204" pitchFamily="34" charset="0"/>
              <a:buChar char="•"/>
              <a:defRPr/>
            </a:lvl1pPr>
            <a:lvl2pPr marL="243848" indent="-243848">
              <a:buFont typeface="Arial" panose="020B0604020202020204" pitchFamily="34" charset="0"/>
              <a:buChar char="•"/>
              <a:defRPr/>
            </a:lvl2pPr>
            <a:lvl3pPr marL="243848" indent="-243848">
              <a:buFont typeface="Arial" panose="020B0604020202020204" pitchFamily="34" charset="0"/>
              <a:buChar char="•"/>
              <a:defRPr/>
            </a:lvl3pPr>
            <a:lvl4pPr marL="243848" indent="-243848">
              <a:buFont typeface="Arial" panose="020B0604020202020204" pitchFamily="34" charset="0"/>
              <a:buChar char="•"/>
              <a:defRPr/>
            </a:lvl4pPr>
            <a:lvl5pPr marL="243848" indent="-243848">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9/27/2022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82851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61365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87680" y="2431628"/>
            <a:ext cx="11616267" cy="4057226"/>
          </a:xfrm>
        </p:spPr>
        <p:txBody>
          <a:bodyPr anchor="b"/>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87680" y="6527237"/>
            <a:ext cx="11616267" cy="2133599"/>
          </a:xfrm>
        </p:spPr>
        <p:txBody>
          <a:bodyPr/>
          <a:lstStyle>
            <a:lvl1pPr marL="0" indent="0">
              <a:buNone/>
              <a:defRPr sz="2560">
                <a:solidFill>
                  <a:srgbClr val="FFFFFF"/>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9/27/2022</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363874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87680" y="2596444"/>
            <a:ext cx="59334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9/27/2022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956717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95775" y="2589673"/>
            <a:ext cx="5501639" cy="1636888"/>
          </a:xfrm>
        </p:spPr>
        <p:txBody>
          <a:bodyPr anchor="b"/>
          <a:lstStyle>
            <a:lvl1pPr marL="0" indent="0">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95775" y="4411699"/>
            <a:ext cx="5501639" cy="4391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583680" y="2589673"/>
            <a:ext cx="5528734" cy="1636888"/>
          </a:xfrm>
        </p:spPr>
        <p:txBody>
          <a:bodyPr anchor="b"/>
          <a:lstStyle>
            <a:lvl1pPr marL="0" indent="0">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583680" y="4411699"/>
            <a:ext cx="5528734" cy="4391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9/27/2022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3220797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9/27/2022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4283324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9/27/2022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806065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95774" y="975360"/>
            <a:ext cx="4194386" cy="2817707"/>
          </a:xfrm>
        </p:spPr>
        <p:txBody>
          <a:bodyPr anchor="b"/>
          <a:lstStyle>
            <a:lvl1pPr>
              <a:defRPr sz="4693"/>
            </a:lvl1pPr>
          </a:lstStyle>
          <a:p>
            <a:r>
              <a:rPr lang="en-US"/>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528734" y="975361"/>
            <a:ext cx="6583680" cy="7360356"/>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95774" y="4226560"/>
            <a:ext cx="4194386" cy="412044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9/27/2022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0181060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95774" y="975361"/>
            <a:ext cx="4194386" cy="3142825"/>
          </a:xfrm>
        </p:spPr>
        <p:txBody>
          <a:bodyPr anchor="b"/>
          <a:lstStyle>
            <a:lvl1pPr>
              <a:defRPr sz="4693"/>
            </a:lvl1pPr>
          </a:lstStyle>
          <a:p>
            <a:r>
              <a:rPr lang="en-US"/>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528734" y="975361"/>
            <a:ext cx="6583680" cy="7360356"/>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95774" y="4226560"/>
            <a:ext cx="4194386" cy="412044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9/27/2022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741070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9/27/2022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7765174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58442" y="8994987"/>
            <a:ext cx="2730901" cy="519289"/>
          </a:xfrm>
        </p:spPr>
        <p:txBody>
          <a:bodyPr/>
          <a:lstStyle/>
          <a:p>
            <a:fld id="{5CC8096C-64ED-4153-A483-5C02E44AD5C3}" type="datetime1">
              <a:rPr lang="en-US" smtClean="0"/>
              <a:t>9/27/2022</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551680" y="8988215"/>
            <a:ext cx="4248300" cy="519289"/>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474333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584960" y="1596249"/>
            <a:ext cx="918327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584960" y="7438413"/>
            <a:ext cx="491744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760412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396800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949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473800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70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70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063092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3000589"/>
            <a:ext cx="4808460" cy="119076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357021"/>
            <a:ext cx="4808459" cy="4446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3000589"/>
            <a:ext cx="4808461" cy="119076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357021"/>
            <a:ext cx="4808461" cy="4446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147775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123630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07296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033748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026605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89503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77118"/>
            <a:ext cx="2852588" cy="750789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94080" y="1214819"/>
            <a:ext cx="824992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9/27/2022</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86773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05847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193482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54351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9/27/2022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A07E-9210-AB64-0C32-8C38D82D5FE1}"/>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924EB0F-BE6B-839E-4E43-170102938F38}"/>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7DF43CB7-4727-EF3B-1AD2-F5404EAD3467}"/>
              </a:ext>
            </a:extLst>
          </p:cNvPr>
          <p:cNvSpPr>
            <a:spLocks noGrp="1"/>
          </p:cNvSpPr>
          <p:nvPr>
            <p:ph type="dt" sz="half" idx="10"/>
          </p:nvPr>
        </p:nvSpPr>
        <p:spPr/>
        <p:txBody>
          <a:bodyPr/>
          <a:lstStyle/>
          <a:p>
            <a:fld id="{2395C5C9-164C-46B3-A87E-7660D39D3106}" type="datetime2">
              <a:rPr lang="en-US" smtClean="0"/>
              <a:t>Tuesday, September 27, 2022</a:t>
            </a:fld>
            <a:endParaRPr lang="en-US"/>
          </a:p>
        </p:txBody>
      </p:sp>
      <p:sp>
        <p:nvSpPr>
          <p:cNvPr id="5" name="Footer Placeholder 4">
            <a:extLst>
              <a:ext uri="{FF2B5EF4-FFF2-40B4-BE49-F238E27FC236}">
                <a16:creationId xmlns:a16="http://schemas.microsoft.com/office/drawing/2014/main" id="{3303C018-A3B3-DF46-2871-3B5E2EDD797B}"/>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997180AA-AC29-548F-6A7B-4A942431D58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976390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25C35-7798-702B-BF34-58D0759DF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73879-88BE-D5ED-FB16-051B66D8B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14D26-AF69-18AC-6498-6FC2B435A9D0}"/>
              </a:ext>
            </a:extLst>
          </p:cNvPr>
          <p:cNvSpPr>
            <a:spLocks noGrp="1"/>
          </p:cNvSpPr>
          <p:nvPr>
            <p:ph type="dt" sz="half" idx="10"/>
          </p:nvPr>
        </p:nvSpPr>
        <p:spPr/>
        <p:txBody>
          <a:bodyPr/>
          <a:lstStyle/>
          <a:p>
            <a:fld id="{4DDCFF8A-AAF8-4A12-8A91-9CA0EAF6CBB9}" type="datetime2">
              <a:rPr lang="en-US" smtClean="0"/>
              <a:t>Tuesday, September 27, 2022</a:t>
            </a:fld>
            <a:endParaRPr lang="en-US"/>
          </a:p>
        </p:txBody>
      </p:sp>
      <p:sp>
        <p:nvSpPr>
          <p:cNvPr id="5" name="Footer Placeholder 4">
            <a:extLst>
              <a:ext uri="{FF2B5EF4-FFF2-40B4-BE49-F238E27FC236}">
                <a16:creationId xmlns:a16="http://schemas.microsoft.com/office/drawing/2014/main" id="{87BCAACF-EA06-4C7D-E33B-597D323DBDF8}"/>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8A5ED62F-6F59-1189-6246-DC1F71FAF5E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459673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3C3B-5188-6067-04AE-9C6434745579}"/>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600EB4A7-7C64-849F-1A06-F079701D485A}"/>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6853D-0817-985C-F3A4-9FF5FEE3AF69}"/>
              </a:ext>
            </a:extLst>
          </p:cNvPr>
          <p:cNvSpPr>
            <a:spLocks noGrp="1"/>
          </p:cNvSpPr>
          <p:nvPr>
            <p:ph type="dt" sz="half" idx="10"/>
          </p:nvPr>
        </p:nvSpPr>
        <p:spPr/>
        <p:txBody>
          <a:bodyPr/>
          <a:lstStyle/>
          <a:p>
            <a:fld id="{ABCC25C3-021A-4B0B-8F70-0C181FE1CF45}" type="datetime2">
              <a:rPr lang="en-US" smtClean="0"/>
              <a:t>Tuesday, September 27, 2022</a:t>
            </a:fld>
            <a:endParaRPr lang="en-US"/>
          </a:p>
        </p:txBody>
      </p:sp>
      <p:sp>
        <p:nvSpPr>
          <p:cNvPr id="5" name="Footer Placeholder 4">
            <a:extLst>
              <a:ext uri="{FF2B5EF4-FFF2-40B4-BE49-F238E27FC236}">
                <a16:creationId xmlns:a16="http://schemas.microsoft.com/office/drawing/2014/main" id="{39BC922F-D5BF-0736-5EE0-7819AE6D365F}"/>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816F171E-9A6A-625B-226F-F192A55F630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28496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E9D0-0FE8-B692-3BD9-3EA8CD5F6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268F5-588A-602B-9146-4287D1726F6D}"/>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680C3-69E0-EAFD-CF17-1223950B1EA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8E8B07-E1A2-DBC3-EC61-E8F24917B787}"/>
              </a:ext>
            </a:extLst>
          </p:cNvPr>
          <p:cNvSpPr>
            <a:spLocks noGrp="1"/>
          </p:cNvSpPr>
          <p:nvPr>
            <p:ph type="dt" sz="half" idx="10"/>
          </p:nvPr>
        </p:nvSpPr>
        <p:spPr/>
        <p:txBody>
          <a:bodyPr/>
          <a:lstStyle/>
          <a:p>
            <a:fld id="{0C23D88D-8CEC-4ED9-A53B-5596187D9A16}" type="datetime2">
              <a:rPr lang="en-US" smtClean="0"/>
              <a:t>Tuesday, September 27, 2022</a:t>
            </a:fld>
            <a:endParaRPr lang="en-US"/>
          </a:p>
        </p:txBody>
      </p:sp>
      <p:sp>
        <p:nvSpPr>
          <p:cNvPr id="6" name="Footer Placeholder 5">
            <a:extLst>
              <a:ext uri="{FF2B5EF4-FFF2-40B4-BE49-F238E27FC236}">
                <a16:creationId xmlns:a16="http://schemas.microsoft.com/office/drawing/2014/main" id="{AC47B700-F107-7C76-7F99-4776F413B81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5541016-3B43-9025-CC1C-486330F3FDB5}"/>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332981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E752-4920-9B03-EE25-6237DDB09521}"/>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242A76-AD07-7777-50F1-37BDCCB055F1}"/>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487466D-32C3-4922-0115-E96243A20FB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585C13-4000-2C4B-BE59-1E3BB979FB1E}"/>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4FBDCA6-D7EA-523D-7E08-ED3ADC29EBB6}"/>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C9D83-E436-E558-16C0-D577B70139FB}"/>
              </a:ext>
            </a:extLst>
          </p:cNvPr>
          <p:cNvSpPr>
            <a:spLocks noGrp="1"/>
          </p:cNvSpPr>
          <p:nvPr>
            <p:ph type="dt" sz="half" idx="10"/>
          </p:nvPr>
        </p:nvSpPr>
        <p:spPr/>
        <p:txBody>
          <a:bodyPr/>
          <a:lstStyle/>
          <a:p>
            <a:fld id="{D2CCD382-DFDA-4722-A27A-59C21AD112F2}" type="datetime2">
              <a:rPr lang="en-US" smtClean="0"/>
              <a:t>Tuesday, September 27, 2022</a:t>
            </a:fld>
            <a:endParaRPr lang="en-US"/>
          </a:p>
        </p:txBody>
      </p:sp>
      <p:sp>
        <p:nvSpPr>
          <p:cNvPr id="8" name="Footer Placeholder 7">
            <a:extLst>
              <a:ext uri="{FF2B5EF4-FFF2-40B4-BE49-F238E27FC236}">
                <a16:creationId xmlns:a16="http://schemas.microsoft.com/office/drawing/2014/main" id="{A437A471-7A22-98E0-C9DD-D94502FF8976}"/>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0E074490-8451-72AB-E949-783CE2E4DC39}"/>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933180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8533-FA54-587A-A6B4-FB04C9E798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A3531-4662-BF8C-0767-A06FEF80D86F}"/>
              </a:ext>
            </a:extLst>
          </p:cNvPr>
          <p:cNvSpPr>
            <a:spLocks noGrp="1"/>
          </p:cNvSpPr>
          <p:nvPr>
            <p:ph type="dt" sz="half" idx="10"/>
          </p:nvPr>
        </p:nvSpPr>
        <p:spPr/>
        <p:txBody>
          <a:bodyPr/>
          <a:lstStyle/>
          <a:p>
            <a:fld id="{22F2A30D-1C09-413F-AAB1-38F366000715}" type="datetime2">
              <a:rPr lang="en-US" smtClean="0"/>
              <a:t>Tuesday, September 27, 2022</a:t>
            </a:fld>
            <a:endParaRPr lang="en-US"/>
          </a:p>
        </p:txBody>
      </p:sp>
      <p:sp>
        <p:nvSpPr>
          <p:cNvPr id="4" name="Footer Placeholder 3">
            <a:extLst>
              <a:ext uri="{FF2B5EF4-FFF2-40B4-BE49-F238E27FC236}">
                <a16:creationId xmlns:a16="http://schemas.microsoft.com/office/drawing/2014/main" id="{609C25A5-E4BE-B943-C7F9-AF3F1B50AFC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4AF1B88C-911E-9E93-FCB7-A08281F6ECA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897828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396B7-8381-F694-7620-737E97EF0A49}"/>
              </a:ext>
            </a:extLst>
          </p:cNvPr>
          <p:cNvSpPr>
            <a:spLocks noGrp="1"/>
          </p:cNvSpPr>
          <p:nvPr>
            <p:ph type="dt" sz="half" idx="10"/>
          </p:nvPr>
        </p:nvSpPr>
        <p:spPr/>
        <p:txBody>
          <a:bodyPr/>
          <a:lstStyle/>
          <a:p>
            <a:fld id="{6DB82B9C-D65E-4F64-95C3-B10F3B00F0D9}" type="datetime2">
              <a:rPr lang="en-US" smtClean="0"/>
              <a:t>Tuesday, September 27, 2022</a:t>
            </a:fld>
            <a:endParaRPr lang="en-US"/>
          </a:p>
        </p:txBody>
      </p:sp>
      <p:sp>
        <p:nvSpPr>
          <p:cNvPr id="3" name="Footer Placeholder 2">
            <a:extLst>
              <a:ext uri="{FF2B5EF4-FFF2-40B4-BE49-F238E27FC236}">
                <a16:creationId xmlns:a16="http://schemas.microsoft.com/office/drawing/2014/main" id="{552F1E53-9243-5529-E67E-EACC43FBDE4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7A13721-EB10-643E-5AFA-5D6BBE4F36E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000151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93F9-8BB5-BA84-D1B7-16514F637AA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EA13B3A-F97D-029B-1D1F-6853B3EC15FB}"/>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4E986-8377-6CF6-CDE5-ABAA1517732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76201E-8E3D-6346-F89E-70687D36FEF6}"/>
              </a:ext>
            </a:extLst>
          </p:cNvPr>
          <p:cNvSpPr>
            <a:spLocks noGrp="1"/>
          </p:cNvSpPr>
          <p:nvPr>
            <p:ph type="dt" sz="half" idx="10"/>
          </p:nvPr>
        </p:nvSpPr>
        <p:spPr/>
        <p:txBody>
          <a:bodyPr/>
          <a:lstStyle/>
          <a:p>
            <a:fld id="{B7F5FDCC-6AAC-4A08-B9E0-3793AB5E64C3}" type="datetime2">
              <a:rPr lang="en-US" smtClean="0"/>
              <a:t>Tuesday, September 27, 2022</a:t>
            </a:fld>
            <a:endParaRPr lang="en-US"/>
          </a:p>
        </p:txBody>
      </p:sp>
      <p:sp>
        <p:nvSpPr>
          <p:cNvPr id="6" name="Footer Placeholder 5">
            <a:extLst>
              <a:ext uri="{FF2B5EF4-FFF2-40B4-BE49-F238E27FC236}">
                <a16:creationId xmlns:a16="http://schemas.microsoft.com/office/drawing/2014/main" id="{642B9B3B-C713-C74A-1C52-DF521F0BE91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6BF973E-F69B-A153-7D61-9332CCAB22B2}"/>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77427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110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FA6C-DD8E-2A1E-D5C1-1A7E8B13B368}"/>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2C96E08-909F-117C-8DB4-52853E1DC325}"/>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EF1AAA56-CBFE-5105-2B1F-E9C91D2F6E50}"/>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183300E-0B2F-5482-3A64-31F822FC2344}"/>
              </a:ext>
            </a:extLst>
          </p:cNvPr>
          <p:cNvSpPr>
            <a:spLocks noGrp="1"/>
          </p:cNvSpPr>
          <p:nvPr>
            <p:ph type="dt" sz="half" idx="10"/>
          </p:nvPr>
        </p:nvSpPr>
        <p:spPr/>
        <p:txBody>
          <a:bodyPr/>
          <a:lstStyle/>
          <a:p>
            <a:fld id="{349FE94D-439C-40F1-900E-BC07940E3988}" type="datetime2">
              <a:rPr lang="en-US" smtClean="0"/>
              <a:t>Tuesday, September 27, 2022</a:t>
            </a:fld>
            <a:endParaRPr lang="en-US"/>
          </a:p>
        </p:txBody>
      </p:sp>
      <p:sp>
        <p:nvSpPr>
          <p:cNvPr id="6" name="Footer Placeholder 5">
            <a:extLst>
              <a:ext uri="{FF2B5EF4-FFF2-40B4-BE49-F238E27FC236}">
                <a16:creationId xmlns:a16="http://schemas.microsoft.com/office/drawing/2014/main" id="{1F3DC0B5-AC8D-8F71-CF57-7045C8B259C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412E2FE-5976-011F-F1AC-D590FB2B12D4}"/>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034710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B2C3-CC60-107C-66A3-2610B0EF39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DCDC43-581C-79EF-97B6-3EBD8B956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FA710-3EE9-7EC6-069F-650F87BA5375}"/>
              </a:ext>
            </a:extLst>
          </p:cNvPr>
          <p:cNvSpPr>
            <a:spLocks noGrp="1"/>
          </p:cNvSpPr>
          <p:nvPr>
            <p:ph type="dt" sz="half" idx="10"/>
          </p:nvPr>
        </p:nvSpPr>
        <p:spPr/>
        <p:txBody>
          <a:bodyPr/>
          <a:lstStyle/>
          <a:p>
            <a:fld id="{5B75179A-1E2B-41AB-B400-4F1B4022FAEE}" type="datetime2">
              <a:rPr lang="en-US" smtClean="0"/>
              <a:t>Tuesday, September 27, 2022</a:t>
            </a:fld>
            <a:endParaRPr lang="en-US"/>
          </a:p>
        </p:txBody>
      </p:sp>
      <p:sp>
        <p:nvSpPr>
          <p:cNvPr id="5" name="Footer Placeholder 4">
            <a:extLst>
              <a:ext uri="{FF2B5EF4-FFF2-40B4-BE49-F238E27FC236}">
                <a16:creationId xmlns:a16="http://schemas.microsoft.com/office/drawing/2014/main" id="{C4D6335A-E814-2271-DB79-A57882D113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A23F2A-7F86-47B4-196E-E629FC495336}"/>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55123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41E30-C2BE-B831-46D9-6D0B0E6126EE}"/>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D362CB-82FD-A766-723D-EA2F1535081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158EB-DCE6-CB96-951D-108B318F3CC4}"/>
              </a:ext>
            </a:extLst>
          </p:cNvPr>
          <p:cNvSpPr>
            <a:spLocks noGrp="1"/>
          </p:cNvSpPr>
          <p:nvPr>
            <p:ph type="dt" sz="half" idx="10"/>
          </p:nvPr>
        </p:nvSpPr>
        <p:spPr/>
        <p:txBody>
          <a:bodyPr/>
          <a:lstStyle/>
          <a:p>
            <a:fld id="{05681D0F-6595-4F14-8EF3-954CD87C797B}" type="datetime2">
              <a:rPr lang="en-US" smtClean="0"/>
              <a:t>Tuesday, September 27, 2022</a:t>
            </a:fld>
            <a:endParaRPr lang="en-US"/>
          </a:p>
        </p:txBody>
      </p:sp>
      <p:sp>
        <p:nvSpPr>
          <p:cNvPr id="5" name="Footer Placeholder 4">
            <a:extLst>
              <a:ext uri="{FF2B5EF4-FFF2-40B4-BE49-F238E27FC236}">
                <a16:creationId xmlns:a16="http://schemas.microsoft.com/office/drawing/2014/main" id="{66694D6B-5BDC-5387-C884-3A435142AD0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7B2C266-FB69-ACBB-B713-8801D83B36F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915672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16014" y="689038"/>
            <a:ext cx="7372772" cy="4202176"/>
          </a:xfrm>
        </p:spPr>
        <p:txBody>
          <a:bodyPr anchor="b">
            <a:normAutofit/>
          </a:bodyPr>
          <a:lstStyle>
            <a:lvl1pPr algn="ctr">
              <a:defRPr sz="5974" spc="-107" baseline="0"/>
            </a:lvl1pPr>
          </a:lstStyle>
          <a:p>
            <a:r>
              <a:rPr lang="en-US"/>
              <a:t>Click to edit Master title style</a:t>
            </a:r>
            <a:endParaRPr lang="en-US" dirty="0"/>
          </a:p>
        </p:txBody>
      </p:sp>
      <p:sp>
        <p:nvSpPr>
          <p:cNvPr id="3" name="Subtitle 2"/>
          <p:cNvSpPr>
            <a:spLocks noGrp="1"/>
          </p:cNvSpPr>
          <p:nvPr>
            <p:ph type="subTitle" idx="1"/>
          </p:nvPr>
        </p:nvSpPr>
        <p:spPr>
          <a:xfrm>
            <a:off x="2816014" y="5403212"/>
            <a:ext cx="7372772" cy="2801552"/>
          </a:xfrm>
        </p:spPr>
        <p:txBody>
          <a:bodyPr>
            <a:normAutofit/>
          </a:bodyPr>
          <a:lstStyle>
            <a:lvl1pPr marL="0" indent="0" algn="ctr">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p:cNvSpPr>
            <a:spLocks noGrp="1"/>
          </p:cNvSpPr>
          <p:nvPr>
            <p:ph type="dt" sz="half" idx="10"/>
          </p:nvPr>
        </p:nvSpPr>
        <p:spPr>
          <a:xfrm>
            <a:off x="780626" y="8729600"/>
            <a:ext cx="3302001" cy="1024000"/>
          </a:xfrm>
          <a:prstGeom prst="rect">
            <a:avLst/>
          </a:prstGeom>
        </p:spPr>
        <p:txBody>
          <a:bodyPr/>
          <a:lstStyle/>
          <a:p>
            <a:fld id="{2395C5C9-164C-46B3-A87E-7660D39D3106}" type="datetime2">
              <a:rPr lang="en-US" smtClean="0"/>
              <a:t>Tuesday, September 27, 2022</a:t>
            </a:fld>
            <a:endParaRPr lang="en-US" dirty="0"/>
          </a:p>
        </p:txBody>
      </p:sp>
      <p:sp>
        <p:nvSpPr>
          <p:cNvPr id="5" name="Footer Placeholder 4"/>
          <p:cNvSpPr>
            <a:spLocks noGrp="1"/>
          </p:cNvSpPr>
          <p:nvPr>
            <p:ph type="ftr" sz="quarter" idx="11"/>
          </p:nvPr>
        </p:nvSpPr>
        <p:spPr>
          <a:xfrm>
            <a:off x="4851400" y="8729600"/>
            <a:ext cx="5337387"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038231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68000" y="3614721"/>
            <a:ext cx="11443547" cy="4590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0626" y="8729600"/>
            <a:ext cx="3302001" cy="1024000"/>
          </a:xfrm>
          <a:prstGeom prst="rect">
            <a:avLst/>
          </a:prstGeom>
        </p:spPr>
        <p:txBody>
          <a:bodyPr/>
          <a:lstStyle/>
          <a:p>
            <a:fld id="{4DDCFF8A-AAF8-4A12-8A91-9CA0EAF6CBB9}" type="datetime2">
              <a:rPr lang="en-US" smtClean="0"/>
              <a:t>Tuesday, September 27, 2022</a:t>
            </a:fld>
            <a:endParaRPr lang="en-US" dirty="0"/>
          </a:p>
        </p:txBody>
      </p:sp>
      <p:sp>
        <p:nvSpPr>
          <p:cNvPr id="5" name="Footer Placeholder 4"/>
          <p:cNvSpPr>
            <a:spLocks noGrp="1"/>
          </p:cNvSpPr>
          <p:nvPr>
            <p:ph type="ftr" sz="quarter" idx="11"/>
          </p:nvPr>
        </p:nvSpPr>
        <p:spPr>
          <a:xfrm>
            <a:off x="4851400" y="8729600"/>
            <a:ext cx="5337387"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16009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8000" y="880640"/>
            <a:ext cx="11443548" cy="4095607"/>
          </a:xfrm>
        </p:spPr>
        <p:txBody>
          <a:bodyPr anchor="b">
            <a:normAutofit/>
          </a:bodyPr>
          <a:lstStyle>
            <a:lvl1pPr>
              <a:defRPr sz="5974"/>
            </a:lvl1pPr>
          </a:lstStyle>
          <a:p>
            <a:r>
              <a:rPr lang="en-US"/>
              <a:t>Click to edit Master title style</a:t>
            </a:r>
            <a:endParaRPr lang="en-US" dirty="0"/>
          </a:p>
        </p:txBody>
      </p:sp>
      <p:sp>
        <p:nvSpPr>
          <p:cNvPr id="3" name="Text Placeholder 2"/>
          <p:cNvSpPr>
            <a:spLocks noGrp="1"/>
          </p:cNvSpPr>
          <p:nvPr>
            <p:ph type="body" idx="1"/>
          </p:nvPr>
        </p:nvSpPr>
        <p:spPr>
          <a:xfrm>
            <a:off x="767904" y="5488247"/>
            <a:ext cx="11443548" cy="2729353"/>
          </a:xfrm>
        </p:spPr>
        <p:txBody>
          <a:bodyPr>
            <a:normAutofit/>
          </a:bodyPr>
          <a:lstStyle>
            <a:lvl1pPr marL="0" indent="0">
              <a:buNone/>
              <a:defRPr sz="2987">
                <a:solidFill>
                  <a:schemeClr val="tx1">
                    <a:tint val="75000"/>
                    <a:alpha val="6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0626" y="8729600"/>
            <a:ext cx="3302001" cy="1024000"/>
          </a:xfrm>
          <a:prstGeom prst="rect">
            <a:avLst/>
          </a:prstGeom>
        </p:spPr>
        <p:txBody>
          <a:bodyPr/>
          <a:lstStyle/>
          <a:p>
            <a:fld id="{ABCC25C3-021A-4B0B-8F70-0C181FE1CF45}" type="datetime2">
              <a:rPr lang="en-US" smtClean="0"/>
              <a:t>Tuesday, September 27, 2022</a:t>
            </a:fld>
            <a:endParaRPr lang="en-US"/>
          </a:p>
        </p:txBody>
      </p:sp>
      <p:sp>
        <p:nvSpPr>
          <p:cNvPr id="5" name="Footer Placeholder 4"/>
          <p:cNvSpPr>
            <a:spLocks noGrp="1"/>
          </p:cNvSpPr>
          <p:nvPr>
            <p:ph type="ftr" sz="quarter" idx="11"/>
          </p:nvPr>
        </p:nvSpPr>
        <p:spPr>
          <a:xfrm>
            <a:off x="4851400" y="8729600"/>
            <a:ext cx="5337387"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057934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68000" y="3614721"/>
            <a:ext cx="5337387"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88960" y="3614720"/>
            <a:ext cx="5337388" cy="4600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80626" y="8729600"/>
            <a:ext cx="3302001" cy="1024000"/>
          </a:xfrm>
          <a:prstGeom prst="rect">
            <a:avLst/>
          </a:prstGeom>
        </p:spPr>
        <p:txBody>
          <a:bodyPr/>
          <a:lstStyle/>
          <a:p>
            <a:fld id="{0C23D88D-8CEC-4ED9-A53B-5596187D9A16}" type="datetime2">
              <a:rPr lang="en-US" smtClean="0"/>
              <a:t>Tuesday, September 27, 2022</a:t>
            </a:fld>
            <a:endParaRPr lang="en-US"/>
          </a:p>
        </p:txBody>
      </p:sp>
      <p:sp>
        <p:nvSpPr>
          <p:cNvPr id="6" name="Footer Placeholder 5"/>
          <p:cNvSpPr>
            <a:spLocks noGrp="1"/>
          </p:cNvSpPr>
          <p:nvPr>
            <p:ph type="ftr" sz="quarter" idx="11"/>
          </p:nvPr>
        </p:nvSpPr>
        <p:spPr>
          <a:xfrm>
            <a:off x="4851400" y="8729600"/>
            <a:ext cx="5337387"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885391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8000" y="880641"/>
            <a:ext cx="11443547" cy="957163"/>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68000" y="2617881"/>
            <a:ext cx="5350014" cy="804688"/>
          </a:xfrm>
        </p:spPr>
        <p:txBody>
          <a:bodyPr wrap="square" anchor="b">
            <a:normAutofit/>
          </a:bodyPr>
          <a:lstStyle>
            <a:lvl1pPr marL="0" indent="0">
              <a:lnSpc>
                <a:spcPct val="120000"/>
              </a:lnSpc>
              <a:buNone/>
              <a:defRPr sz="1707" b="0" cap="all" spc="213" baseline="0">
                <a:solidFill>
                  <a:schemeClr val="tx1"/>
                </a:solidFill>
                <a:latin typeface="+mn-lt"/>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768000" y="3614721"/>
            <a:ext cx="5337388"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8960" y="2617881"/>
            <a:ext cx="5350014" cy="804688"/>
          </a:xfrm>
        </p:spPr>
        <p:txBody>
          <a:bodyPr anchor="b">
            <a:normAutofit/>
          </a:bodyPr>
          <a:lstStyle>
            <a:lvl1pPr marL="0" indent="0">
              <a:lnSpc>
                <a:spcPct val="120000"/>
              </a:lnSpc>
              <a:buNone/>
              <a:defRPr sz="1707" b="0" cap="all" spc="213" baseline="0">
                <a:solidFill>
                  <a:schemeClr val="tx1"/>
                </a:solidFill>
                <a:latin typeface="+mn-lt"/>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888960" y="3614721"/>
            <a:ext cx="5337387"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80626" y="8729600"/>
            <a:ext cx="3302001" cy="1024000"/>
          </a:xfrm>
          <a:prstGeom prst="rect">
            <a:avLst/>
          </a:prstGeom>
        </p:spPr>
        <p:txBody>
          <a:bodyPr/>
          <a:lstStyle/>
          <a:p>
            <a:fld id="{D2CCD382-DFDA-4722-A27A-59C21AD112F2}" type="datetime2">
              <a:rPr lang="en-US" smtClean="0"/>
              <a:t>Tuesday, September 27, 2022</a:t>
            </a:fld>
            <a:endParaRPr lang="en-US"/>
          </a:p>
        </p:txBody>
      </p:sp>
      <p:sp>
        <p:nvSpPr>
          <p:cNvPr id="8" name="Footer Placeholder 7"/>
          <p:cNvSpPr>
            <a:spLocks noGrp="1"/>
          </p:cNvSpPr>
          <p:nvPr>
            <p:ph type="ftr" sz="quarter" idx="11"/>
          </p:nvPr>
        </p:nvSpPr>
        <p:spPr>
          <a:xfrm>
            <a:off x="4851400" y="8729600"/>
            <a:ext cx="5337387" cy="1024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004444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80626" y="8729600"/>
            <a:ext cx="3302001" cy="1024000"/>
          </a:xfrm>
          <a:prstGeom prst="rect">
            <a:avLst/>
          </a:prstGeom>
        </p:spPr>
        <p:txBody>
          <a:bodyPr/>
          <a:lstStyle/>
          <a:p>
            <a:fld id="{22F2A30D-1C09-413F-AAB1-38F366000715}" type="datetime2">
              <a:rPr lang="en-US" smtClean="0"/>
              <a:t>Tuesday, September 27, 2022</a:t>
            </a:fld>
            <a:endParaRPr lang="en-US"/>
          </a:p>
        </p:txBody>
      </p:sp>
      <p:sp>
        <p:nvSpPr>
          <p:cNvPr id="4" name="Footer Placeholder 3"/>
          <p:cNvSpPr>
            <a:spLocks noGrp="1"/>
          </p:cNvSpPr>
          <p:nvPr>
            <p:ph type="ftr" sz="quarter" idx="11"/>
          </p:nvPr>
        </p:nvSpPr>
        <p:spPr>
          <a:xfrm>
            <a:off x="4851400" y="8729600"/>
            <a:ext cx="5337387" cy="1024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95005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0626" y="8729600"/>
            <a:ext cx="3302001" cy="1024000"/>
          </a:xfrm>
          <a:prstGeom prst="rect">
            <a:avLst/>
          </a:prstGeom>
        </p:spPr>
        <p:txBody>
          <a:bodyPr/>
          <a:lstStyle/>
          <a:p>
            <a:fld id="{6DB82B9C-D65E-4F64-95C3-B10F3B00F0D9}" type="datetime2">
              <a:rPr lang="en-US" smtClean="0"/>
              <a:t>Tuesday, September 27, 2022</a:t>
            </a:fld>
            <a:endParaRPr lang="en-US"/>
          </a:p>
        </p:txBody>
      </p:sp>
      <p:sp>
        <p:nvSpPr>
          <p:cNvPr id="3" name="Footer Placeholder 2"/>
          <p:cNvSpPr>
            <a:spLocks noGrp="1"/>
          </p:cNvSpPr>
          <p:nvPr>
            <p:ph type="ftr" sz="quarter" idx="11"/>
          </p:nvPr>
        </p:nvSpPr>
        <p:spPr>
          <a:xfrm>
            <a:off x="4851400" y="8729600"/>
            <a:ext cx="5337387" cy="1024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96436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703057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8001" y="880640"/>
            <a:ext cx="3314627" cy="2101089"/>
          </a:xfrm>
        </p:spPr>
        <p:txBody>
          <a:bodyPr anchor="t" anchorCtr="0">
            <a:normAutofit/>
          </a:bodyPr>
          <a:lstStyle>
            <a:lvl1pPr>
              <a:lnSpc>
                <a:spcPct val="100000"/>
              </a:lnSpc>
              <a:defRPr sz="2987"/>
            </a:lvl1pPr>
          </a:lstStyle>
          <a:p>
            <a:r>
              <a:rPr lang="en-US"/>
              <a:t>Click to edit Master title style</a:t>
            </a:r>
            <a:endParaRPr lang="en-US" dirty="0"/>
          </a:p>
        </p:txBody>
      </p:sp>
      <p:sp>
        <p:nvSpPr>
          <p:cNvPr id="3" name="Content Placeholder 2"/>
          <p:cNvSpPr>
            <a:spLocks noGrp="1"/>
          </p:cNvSpPr>
          <p:nvPr>
            <p:ph idx="1"/>
          </p:nvPr>
        </p:nvSpPr>
        <p:spPr>
          <a:xfrm>
            <a:off x="4851401" y="831520"/>
            <a:ext cx="7372772" cy="7373245"/>
          </a:xfrm>
        </p:spPr>
        <p:txBody>
          <a:bodyPr/>
          <a:lstStyle>
            <a:lvl1pPr marL="0" indent="0">
              <a:lnSpc>
                <a:spcPct val="100000"/>
              </a:lnSpc>
              <a:buNone/>
              <a:defRPr sz="5120"/>
            </a:lvl1pPr>
            <a:lvl2pPr marL="975390" indent="-487695">
              <a:buFont typeface="Arial" panose="020B0604020202020204" pitchFamily="34" charset="0"/>
              <a:buChar char="•"/>
              <a:defRPr sz="2133"/>
            </a:lvl2pPr>
            <a:lvl3pPr marL="1341162" indent="-365771">
              <a:buFont typeface="Arial" panose="020B0604020202020204" pitchFamily="34" charset="0"/>
              <a:buChar char="•"/>
              <a:defRPr sz="2133"/>
            </a:lvl3pPr>
            <a:lvl4pPr marL="1828857" indent="-365771">
              <a:buFont typeface="Arial" panose="020B0604020202020204" pitchFamily="34" charset="0"/>
              <a:buChar char="•"/>
              <a:defRPr sz="2133"/>
            </a:lvl4pPr>
            <a:lvl5pPr marL="2316552" indent="-365771">
              <a:buFont typeface="Arial" panose="020B0604020202020204" pitchFamily="34" charset="0"/>
              <a:buChar cha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01" y="3614721"/>
            <a:ext cx="3314627" cy="4596390"/>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a:xfrm>
            <a:off x="780626" y="8729600"/>
            <a:ext cx="3302001" cy="1024000"/>
          </a:xfrm>
          <a:prstGeom prst="rect">
            <a:avLst/>
          </a:prstGeom>
        </p:spPr>
        <p:txBody>
          <a:bodyPr/>
          <a:lstStyle/>
          <a:p>
            <a:fld id="{B7F5FDCC-6AAC-4A08-B9E0-3793AB5E64C3}" type="datetime2">
              <a:rPr lang="en-US" smtClean="0"/>
              <a:t>Tuesday, September 27, 2022</a:t>
            </a:fld>
            <a:endParaRPr lang="en-US"/>
          </a:p>
        </p:txBody>
      </p:sp>
      <p:sp>
        <p:nvSpPr>
          <p:cNvPr id="6" name="Footer Placeholder 5"/>
          <p:cNvSpPr>
            <a:spLocks noGrp="1"/>
          </p:cNvSpPr>
          <p:nvPr>
            <p:ph type="ftr" sz="quarter" idx="11"/>
          </p:nvPr>
        </p:nvSpPr>
        <p:spPr>
          <a:xfrm>
            <a:off x="4851400" y="8729600"/>
            <a:ext cx="5337387"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796607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8000" y="880640"/>
            <a:ext cx="3302001" cy="2099200"/>
          </a:xfrm>
        </p:spPr>
        <p:txBody>
          <a:bodyPr anchor="t" anchorCtr="0">
            <a:normAutofit/>
          </a:bodyPr>
          <a:lstStyle>
            <a:lvl1pPr>
              <a:defRPr sz="2987"/>
            </a:lvl1pPr>
          </a:lstStyle>
          <a:p>
            <a:r>
              <a:rPr lang="en-US"/>
              <a:t>Click to edit Master title style</a:t>
            </a:r>
            <a:endParaRPr lang="en-US" dirty="0"/>
          </a:p>
        </p:txBody>
      </p:sp>
      <p:sp>
        <p:nvSpPr>
          <p:cNvPr id="3" name="Picture Placeholder 2"/>
          <p:cNvSpPr>
            <a:spLocks noGrp="1" noChangeAspect="1"/>
          </p:cNvSpPr>
          <p:nvPr>
            <p:ph type="pic" idx="1"/>
          </p:nvPr>
        </p:nvSpPr>
        <p:spPr>
          <a:xfrm>
            <a:off x="4851401" y="1036322"/>
            <a:ext cx="7385399" cy="7168444"/>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768001" y="3614720"/>
            <a:ext cx="3302000" cy="4597760"/>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a:xfrm>
            <a:off x="780626" y="8729600"/>
            <a:ext cx="3302001" cy="1024000"/>
          </a:xfrm>
          <a:prstGeom prst="rect">
            <a:avLst/>
          </a:prstGeom>
        </p:spPr>
        <p:txBody>
          <a:bodyPr/>
          <a:lstStyle/>
          <a:p>
            <a:fld id="{349FE94D-439C-40F1-900E-BC07940E3988}" type="datetime2">
              <a:rPr lang="en-US" smtClean="0"/>
              <a:t>Tuesday, September 27, 2022</a:t>
            </a:fld>
            <a:endParaRPr lang="en-US"/>
          </a:p>
        </p:txBody>
      </p:sp>
      <p:sp>
        <p:nvSpPr>
          <p:cNvPr id="6" name="Footer Placeholder 5"/>
          <p:cNvSpPr>
            <a:spLocks noGrp="1"/>
          </p:cNvSpPr>
          <p:nvPr>
            <p:ph type="ftr" sz="quarter" idx="11"/>
          </p:nvPr>
        </p:nvSpPr>
        <p:spPr>
          <a:xfrm>
            <a:off x="4851400" y="8729600"/>
            <a:ext cx="5337387"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379653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68000" y="3750170"/>
            <a:ext cx="11443547" cy="44545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0626" y="8729600"/>
            <a:ext cx="3302001" cy="1024000"/>
          </a:xfrm>
          <a:prstGeom prst="rect">
            <a:avLst/>
          </a:prstGeom>
        </p:spPr>
        <p:txBody>
          <a:bodyPr/>
          <a:lstStyle/>
          <a:p>
            <a:fld id="{5B75179A-1E2B-41AB-B400-4F1B4022FAEE}" type="datetime2">
              <a:rPr lang="en-US" smtClean="0"/>
              <a:t>Tuesday, September 27, 2022</a:t>
            </a:fld>
            <a:endParaRPr lang="en-US"/>
          </a:p>
        </p:txBody>
      </p:sp>
      <p:sp>
        <p:nvSpPr>
          <p:cNvPr id="5" name="Footer Placeholder 4"/>
          <p:cNvSpPr>
            <a:spLocks noGrp="1"/>
          </p:cNvSpPr>
          <p:nvPr>
            <p:ph type="ftr" sz="quarter" idx="11"/>
          </p:nvPr>
        </p:nvSpPr>
        <p:spPr>
          <a:xfrm>
            <a:off x="4851400" y="8729600"/>
            <a:ext cx="5337387"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157773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6518" y="1024001"/>
            <a:ext cx="1575817" cy="7180764"/>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80627" y="1024001"/>
            <a:ext cx="9524922" cy="71807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0626" y="8729600"/>
            <a:ext cx="3302001" cy="1024000"/>
          </a:xfrm>
          <a:prstGeom prst="rect">
            <a:avLst/>
          </a:prstGeom>
        </p:spPr>
        <p:txBody>
          <a:bodyPr/>
          <a:lstStyle/>
          <a:p>
            <a:fld id="{05681D0F-6595-4F14-8EF3-954CD87C797B}" type="datetime2">
              <a:rPr lang="en-US" smtClean="0"/>
              <a:t>Tuesday, September 27, 2022</a:t>
            </a:fld>
            <a:endParaRPr lang="en-US"/>
          </a:p>
        </p:txBody>
      </p:sp>
      <p:sp>
        <p:nvSpPr>
          <p:cNvPr id="5" name="Footer Placeholder 4"/>
          <p:cNvSpPr>
            <a:spLocks noGrp="1"/>
          </p:cNvSpPr>
          <p:nvPr>
            <p:ph type="ftr" sz="quarter" idx="11"/>
          </p:nvPr>
        </p:nvSpPr>
        <p:spPr>
          <a:xfrm>
            <a:off x="4851400" y="8729600"/>
            <a:ext cx="5337387"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957561" y="8729600"/>
            <a:ext cx="1266612"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21062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27764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9879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2365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31754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35177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8540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925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94141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79734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8775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143"/>
        <p:cNvGrpSpPr/>
        <p:nvPr/>
      </p:nvGrpSpPr>
      <p:grpSpPr>
        <a:xfrm>
          <a:off x="0" y="0"/>
          <a:ext cx="0" cy="0"/>
          <a:chOff x="0" y="0"/>
          <a:chExt cx="0" cy="0"/>
        </a:xfrm>
      </p:grpSpPr>
      <p:sp>
        <p:nvSpPr>
          <p:cNvPr id="144" name="Shape 144"/>
          <p:cNvSpPr txBox="1">
            <a:spLocks noGrp="1"/>
          </p:cNvSpPr>
          <p:nvPr>
            <p:ph type="sldNum" idx="12"/>
          </p:nvPr>
        </p:nvSpPr>
        <p:spPr>
          <a:xfrm>
            <a:off x="10402725" y="780510"/>
            <a:ext cx="1338601" cy="429158"/>
          </a:xfrm>
          <a:prstGeom prst="rect">
            <a:avLst/>
          </a:prstGeom>
          <a:noFill/>
          <a:ln>
            <a:noFill/>
          </a:ln>
        </p:spPr>
        <p:txBody>
          <a:bodyPr lIns="128450" tIns="64225" rIns="128450" bIns="64225" anchor="ctr" anchorCtr="0">
            <a:noAutofit/>
          </a:bodyPr>
          <a:lstStyle/>
          <a:p>
            <a:pPr marL="0" marR="0" lvl="0" indent="0" algn="r" rtl="0">
              <a:spcBef>
                <a:spcPts val="0"/>
              </a:spcBef>
              <a:buSzPct val="25000"/>
              <a:buNone/>
            </a:pPr>
            <a:fld id="{00000000-1234-1234-1234-123412341234}" type="slidenum">
              <a:rPr lang="en-US" sz="1700" b="0" i="0" u="none" strike="noStrike" cap="none">
                <a:solidFill>
                  <a:schemeClr val="lt1"/>
                </a:solidFill>
                <a:latin typeface="Rockwell"/>
                <a:ea typeface="Rockwell"/>
                <a:cs typeface="Rockwell"/>
                <a:sym typeface="Rockwell"/>
              </a:rPr>
              <a:t>‹#›</a:t>
            </a:fld>
            <a:endParaRPr lang="en-US" sz="17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6426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9/27/2022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8345690" cy="97536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94867" y="2379879"/>
            <a:ext cx="5969203" cy="4993843"/>
          </a:xfrm>
        </p:spPr>
        <p:txBody>
          <a:bodyPr anchor="ctr">
            <a:normAutofit/>
          </a:bodyPr>
          <a:lstStyle>
            <a:lvl1pPr algn="l">
              <a:lnSpc>
                <a:spcPct val="100000"/>
              </a:lnSpc>
              <a:defRPr sz="512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651443" y="2381577"/>
            <a:ext cx="3628339" cy="4990447"/>
          </a:xfrm>
        </p:spPr>
        <p:txBody>
          <a:bodyPr anchor="ctr"/>
          <a:lstStyle>
            <a:lvl1pPr marL="0" indent="0" algn="l">
              <a:buNone/>
              <a:defRPr sz="2987"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Tree>
    <p:extLst>
      <p:ext uri="{BB962C8B-B14F-4D97-AF65-F5344CB8AC3E}">
        <p14:creationId xmlns:p14="http://schemas.microsoft.com/office/powerpoint/2010/main" val="3203393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5041843" y="5408652"/>
            <a:ext cx="4510167" cy="4344950"/>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5041467" y="0"/>
            <a:ext cx="4510544" cy="5254218"/>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94080" y="519289"/>
            <a:ext cx="3413760" cy="2991553"/>
          </a:xfrm>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3759198"/>
            <a:ext cx="4070502" cy="5019042"/>
          </a:xfrm>
        </p:spPr>
        <p:txBody>
          <a:bodyPr/>
          <a:lstStyle>
            <a:lvl1pPr marL="0" indent="0">
              <a:buNone/>
              <a:defRPr sz="2133"/>
            </a:lvl1pPr>
            <a:lvl2pPr marL="243848">
              <a:defRPr/>
            </a:lvl2pPr>
            <a:lvl3pPr marL="487695">
              <a:defRPr/>
            </a:lvl3pPr>
            <a:lvl4pPr marL="731543">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94080" y="9040143"/>
            <a:ext cx="4389120" cy="519289"/>
          </a:xfrm>
        </p:spPr>
        <p:txBody>
          <a:bodyPr/>
          <a:lstStyle>
            <a:lvl1pPr algn="l">
              <a:defRPr/>
            </a:lvl1pPr>
          </a:lstStyle>
          <a:p>
            <a:pPr algn="l"/>
            <a:r>
              <a:rPr lang="en-US"/>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687560" y="0"/>
            <a:ext cx="3316709" cy="5254218"/>
          </a:xfrm>
        </p:spPr>
        <p:txBody>
          <a:bodyPr anchor="ctr"/>
          <a:lstStyle>
            <a:lvl1pPr algn="ctr">
              <a:buNone/>
              <a:defRPr/>
            </a:lvl1pPr>
          </a:lstStyle>
          <a:p>
            <a:r>
              <a:rPr lang="en-US"/>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687028" y="5408650"/>
            <a:ext cx="3316709" cy="4344951"/>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2569773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406389" y="1887361"/>
            <a:ext cx="6484988" cy="5851354"/>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886857" y="3189272"/>
            <a:ext cx="3980639" cy="3375056"/>
          </a:xfrm>
        </p:spPr>
        <p:txBody>
          <a:bodyPr anchor="ctr">
            <a:normAutofit/>
          </a:bodyPr>
          <a:lstStyle>
            <a:lvl1pPr>
              <a:defRPr sz="4267">
                <a:solidFill>
                  <a:schemeClr val="bg1"/>
                </a:solidFill>
              </a:defRPr>
            </a:lvl1pPr>
          </a:lstStyle>
          <a:p>
            <a:r>
              <a:rPr lang="en-US"/>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7184814" y="1013743"/>
            <a:ext cx="4925906" cy="7726116"/>
          </a:xfrm>
        </p:spPr>
        <p:txBody>
          <a:bodyPr anchor="ctr"/>
          <a:lstStyle>
            <a:lvl1pPr marL="0" indent="0">
              <a:buNone/>
              <a:defRPr sz="1920"/>
            </a:lvl1pPr>
          </a:lstStyle>
          <a:p>
            <a:pPr lvl="0"/>
            <a:r>
              <a:rPr lang="en-US"/>
              <a:t>Click to edit Master text styles</a:t>
            </a:r>
          </a:p>
        </p:txBody>
      </p:sp>
    </p:spTree>
    <p:extLst>
      <p:ext uri="{BB962C8B-B14F-4D97-AF65-F5344CB8AC3E}">
        <p14:creationId xmlns:p14="http://schemas.microsoft.com/office/powerpoint/2010/main" val="353128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763" y="1"/>
            <a:ext cx="6512145" cy="8875786"/>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779202" y="300751"/>
            <a:ext cx="5270916" cy="5514472"/>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598566" y="6008218"/>
            <a:ext cx="6515405" cy="2080768"/>
          </a:xfrm>
        </p:spPr>
        <p:txBody>
          <a:bodyPr anchor="b">
            <a:normAutofit/>
          </a:bodyPr>
          <a:lstStyle>
            <a:lvl1pPr algn="r">
              <a:defRPr sz="5120"/>
            </a:lvl1pPr>
          </a:lstStyle>
          <a:p>
            <a:r>
              <a:rPr lang="en-US"/>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403494" y="8141005"/>
            <a:ext cx="6710477" cy="923341"/>
          </a:xfrm>
        </p:spPr>
        <p:txBody>
          <a:bodyPr/>
          <a:lstStyle>
            <a:lvl1pPr marL="0" indent="0" algn="r">
              <a:buNone/>
              <a:defRPr sz="2560"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Subtitle</a:t>
            </a:r>
          </a:p>
        </p:txBody>
      </p:sp>
    </p:spTree>
    <p:extLst>
      <p:ext uri="{BB962C8B-B14F-4D97-AF65-F5344CB8AC3E}">
        <p14:creationId xmlns:p14="http://schemas.microsoft.com/office/powerpoint/2010/main" val="187809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2861056"/>
            <a:ext cx="11216640"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63541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2100949" y="258270"/>
            <a:ext cx="8802903" cy="8564989"/>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550310" y="2848051"/>
            <a:ext cx="5910682" cy="3056128"/>
          </a:xfrm>
        </p:spPr>
        <p:txBody>
          <a:bodyPr anchor="b">
            <a:normAutofit/>
          </a:bodyPr>
          <a:lstStyle>
            <a:lvl1pPr algn="ctr">
              <a:defRPr sz="3840">
                <a:solidFill>
                  <a:schemeClr val="bg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4135526" y="6112256"/>
            <a:ext cx="4730496" cy="1690624"/>
          </a:xfrm>
        </p:spPr>
        <p:txBody>
          <a:bodyPr/>
          <a:lstStyle>
            <a:lvl1pPr marL="0" indent="0" algn="ctr">
              <a:buNone/>
              <a:defRPr sz="256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04893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50291" y="3135700"/>
            <a:ext cx="2190114" cy="2364009"/>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878821" y="3145722"/>
            <a:ext cx="2190113" cy="2364009"/>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407347" y="3043396"/>
            <a:ext cx="2190113" cy="2364009"/>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935873" y="3095517"/>
            <a:ext cx="2190113" cy="2364009"/>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10464394" y="3043396"/>
            <a:ext cx="2190114" cy="2364009"/>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51130"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51130"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10464394"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10464394"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93587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93587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402899"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402899"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88410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88410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Tree>
    <p:extLst>
      <p:ext uri="{BB962C8B-B14F-4D97-AF65-F5344CB8AC3E}">
        <p14:creationId xmlns:p14="http://schemas.microsoft.com/office/powerpoint/2010/main" val="1188723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94080"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847027"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188103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847027"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847027"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777221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44288"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44288"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792802"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792802"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206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512145" cy="5960533"/>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93248" y="6121839"/>
            <a:ext cx="5775057" cy="3631761"/>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7188403" y="520192"/>
            <a:ext cx="4925568" cy="3667354"/>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7188403" y="4447642"/>
            <a:ext cx="4925568" cy="4343603"/>
          </a:xfrm>
        </p:spPr>
        <p:txBody>
          <a:bodyPr/>
          <a:lstStyle>
            <a:lvl1pPr marL="0" indent="0">
              <a:buNone/>
              <a:defRPr sz="1920"/>
            </a:lvl1pPr>
            <a:lvl2pPr marL="243848">
              <a:defRPr sz="1920"/>
            </a:lvl2pPr>
            <a:lvl3pPr marL="487695">
              <a:defRPr sz="1920"/>
            </a:lvl3pPr>
            <a:lvl4pPr marL="731543">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7188403" y="9040143"/>
            <a:ext cx="4389120" cy="519289"/>
          </a:xfrm>
        </p:spPr>
        <p:txBody>
          <a:bodyPr/>
          <a:lstStyle>
            <a:lvl1pPr algn="l">
              <a:defRPr/>
            </a:lvl1pPr>
          </a:lstStyle>
          <a:p>
            <a:pPr algn="l"/>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46120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6091565" y="2"/>
            <a:ext cx="6913235" cy="5996353"/>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416676" y="6149546"/>
            <a:ext cx="7588124" cy="3604055"/>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94080" y="519288"/>
            <a:ext cx="4740250" cy="3043123"/>
          </a:xfrm>
        </p:spPr>
        <p:txBody>
          <a:bodyPr anchor="b"/>
          <a:lstStyle>
            <a:lvl1pPr>
              <a:defRPr sz="4267"/>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94079" y="4122522"/>
            <a:ext cx="4740250" cy="845312"/>
          </a:xfrm>
        </p:spPr>
        <p:txBody>
          <a:bodyPr/>
          <a:lstStyle>
            <a:lvl1pPr marL="0" indent="0">
              <a:buNone/>
              <a:defRPr sz="2133"/>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94079" y="5175910"/>
            <a:ext cx="4740250" cy="845312"/>
          </a:xfrm>
        </p:spPr>
        <p:txBody>
          <a:bodyPr/>
          <a:lstStyle>
            <a:lvl1pPr marL="0" indent="0">
              <a:buNone/>
              <a:defRPr sz="2133"/>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94079" y="6242304"/>
            <a:ext cx="4740250" cy="845312"/>
          </a:xfrm>
        </p:spPr>
        <p:txBody>
          <a:bodyPr/>
          <a:lstStyle>
            <a:lvl1pPr marL="0" indent="0">
              <a:buNone/>
              <a:defRPr sz="2133"/>
            </a:lvl1pPr>
          </a:lstStyle>
          <a:p>
            <a:pPr lvl="0"/>
            <a:r>
              <a:rPr lang="en-US"/>
              <a:t>Click to edit Master text styles</a:t>
            </a:r>
          </a:p>
        </p:txBody>
      </p:sp>
    </p:spTree>
    <p:extLst>
      <p:ext uri="{BB962C8B-B14F-4D97-AF65-F5344CB8AC3E}">
        <p14:creationId xmlns:p14="http://schemas.microsoft.com/office/powerpoint/2010/main" val="152913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690470" y="0"/>
            <a:ext cx="4420250" cy="817445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87306" y="1534565"/>
            <a:ext cx="5618074" cy="4460646"/>
          </a:xfrm>
        </p:spPr>
        <p:txBody>
          <a:bodyPr anchor="b">
            <a:normAutofit/>
          </a:bodyPr>
          <a:lstStyle>
            <a:lvl1pPr>
              <a:defRPr sz="512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87306" y="6086247"/>
            <a:ext cx="5618074" cy="2133599"/>
          </a:xfrm>
        </p:spPr>
        <p:txBody>
          <a:bodyPr/>
          <a:lstStyle>
            <a:lvl1pPr marL="0" indent="0">
              <a:buNone/>
              <a:defRPr sz="2560" cap="all"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93418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062465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5041844" y="0"/>
            <a:ext cx="7970540" cy="97536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sz="1493">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95774" y="910336"/>
            <a:ext cx="4145280" cy="420055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529779" y="910336"/>
            <a:ext cx="4789018" cy="7958938"/>
          </a:xfrm>
        </p:spPr>
        <p:txBody>
          <a:bodyPr anchor="ctr"/>
          <a:lstStyle>
            <a:lvl1pPr>
              <a:defRPr sz="3413">
                <a:solidFill>
                  <a:schemeClr val="tx1"/>
                </a:solidFill>
              </a:defRPr>
            </a:lvl1pPr>
            <a:lvl2pPr>
              <a:defRPr sz="2987">
                <a:solidFill>
                  <a:schemeClr val="tx1"/>
                </a:solidFill>
              </a:defRPr>
            </a:lvl2pPr>
            <a:lvl3pPr>
              <a:defRPr sz="256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95774" y="5370982"/>
            <a:ext cx="4145280" cy="3511296"/>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2560244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730630" y="1894737"/>
            <a:ext cx="5614647" cy="546290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492301" y="3589325"/>
            <a:ext cx="4086758" cy="2067763"/>
          </a:xfrm>
        </p:spPr>
        <p:txBody>
          <a:bodyPr anchor="b"/>
          <a:lstStyle>
            <a:lvl1pPr algn="ctr">
              <a:defRPr sz="3413">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7159143" y="910335"/>
            <a:ext cx="5159654" cy="791992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765401" y="5813146"/>
            <a:ext cx="3540557" cy="923341"/>
          </a:xfrm>
        </p:spPr>
        <p:txBody>
          <a:bodyPr>
            <a:noAutofit/>
          </a:bodyPr>
          <a:lstStyle>
            <a:lvl1pPr marL="0" indent="0" algn="ctr">
              <a:buNone/>
              <a:defRPr sz="2133" cap="all" baseline="0">
                <a:solidFill>
                  <a:schemeClr val="bg1"/>
                </a:solidFill>
              </a:defRPr>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263902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43706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96852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16783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486072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899237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604539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07168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130639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72235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4965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9/27/2022</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80481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9/27/2022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1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theme" Target="../theme/theme12.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4.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19.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9/27/2022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9/27/2022</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9/27/2022</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0432" y="407614"/>
            <a:ext cx="10728960" cy="206329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170432" y="2998331"/>
            <a:ext cx="10728960" cy="534882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66321" y="9168837"/>
            <a:ext cx="2757173" cy="519289"/>
          </a:xfrm>
          <a:prstGeom prst="rect">
            <a:avLst/>
          </a:prstGeom>
        </p:spPr>
        <p:txBody>
          <a:bodyPr vert="horz" lIns="91440" tIns="45720" rIns="91440" bIns="45720" rtlCol="0" anchor="ctr"/>
          <a:lstStyle>
            <a:lvl1pPr algn="r">
              <a:defRPr sz="960">
                <a:solidFill>
                  <a:srgbClr val="FFFFFF"/>
                </a:solidFill>
              </a:defRPr>
            </a:lvl1pPr>
          </a:lstStyle>
          <a:p>
            <a:fld id="{62D6E202-B606-4609-B914-27C9371A1F6D}" type="datetime1">
              <a:rPr lang="en-US" smtClean="0"/>
              <a:t>9/27/2022</a:t>
            </a:fld>
            <a:endParaRPr lang="en-US"/>
          </a:p>
        </p:txBody>
      </p:sp>
      <p:sp>
        <p:nvSpPr>
          <p:cNvPr id="5" name="Footer Placeholder 4"/>
          <p:cNvSpPr>
            <a:spLocks noGrp="1"/>
          </p:cNvSpPr>
          <p:nvPr>
            <p:ph type="ftr" sz="quarter" idx="3"/>
          </p:nvPr>
        </p:nvSpPr>
        <p:spPr>
          <a:xfrm>
            <a:off x="1170431" y="9168837"/>
            <a:ext cx="7272813" cy="519289"/>
          </a:xfrm>
          <a:prstGeom prst="rect">
            <a:avLst/>
          </a:prstGeom>
        </p:spPr>
        <p:txBody>
          <a:bodyPr vert="horz" lIns="91440" tIns="45720" rIns="91440" bIns="45720" rtlCol="0" anchor="ctr"/>
          <a:lstStyle>
            <a:lvl1pPr algn="l">
              <a:defRPr sz="96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1726487" y="9168837"/>
            <a:ext cx="832011" cy="519289"/>
          </a:xfrm>
          <a:prstGeom prst="rect">
            <a:avLst/>
          </a:prstGeom>
        </p:spPr>
        <p:txBody>
          <a:bodyPr vert="horz" lIns="91440" tIns="45720" rIns="91440" bIns="45720" rtlCol="0" anchor="ctr"/>
          <a:lstStyle>
            <a:lvl1pPr algn="l">
              <a:defRPr sz="1120">
                <a:solidFill>
                  <a:srgbClr val="FFFFFF"/>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874107166"/>
      </p:ext>
    </p:extLst>
  </p:cSld>
  <p:clrMap bg1="lt1" tx1="dk1" bg2="lt2" tx2="dk2" accent1="accent1" accent2="accent2" accent3="accent3" accent4="accent4" accent5="accent5" accent6="accent6" hlink="hlink" folHlink="folHlink"/>
  <p:sldLayoutIdLst>
    <p:sldLayoutId id="2147496630" r:id="rId1"/>
    <p:sldLayoutId id="2147496631" r:id="rId2"/>
    <p:sldLayoutId id="2147496632" r:id="rId3"/>
    <p:sldLayoutId id="2147496633" r:id="rId4"/>
    <p:sldLayoutId id="2147496634" r:id="rId5"/>
    <p:sldLayoutId id="2147496635" r:id="rId6"/>
    <p:sldLayoutId id="2147496636" r:id="rId7"/>
    <p:sldLayoutId id="2147496637" r:id="rId8"/>
    <p:sldLayoutId id="2147496638" r:id="rId9"/>
    <p:sldLayoutId id="2147496639" r:id="rId10"/>
    <p:sldLayoutId id="2147496640" r:id="rId11"/>
    <p:sldLayoutId id="2147496641" r:id="rId12"/>
    <p:sldLayoutId id="2147496642" r:id="rId13"/>
    <p:sldLayoutId id="2147496643" r:id="rId14"/>
    <p:sldLayoutId id="2147496644" r:id="rId15"/>
  </p:sldLayoutIdLst>
  <p:hf sldNum="0" hdr="0" ftr="0" dt="0"/>
  <p:txStyles>
    <p:titleStyle>
      <a:lvl1pPr algn="l" defTabSz="975390" rtl="0" eaLnBrk="1" latinLnBrk="0" hangingPunct="1">
        <a:lnSpc>
          <a:spcPct val="90000"/>
        </a:lnSpc>
        <a:spcBef>
          <a:spcPct val="0"/>
        </a:spcBef>
        <a:buNone/>
        <a:defRPr sz="5120" kern="1200" spc="-53" baseline="0">
          <a:solidFill>
            <a:schemeClr val="tx1">
              <a:lumMod val="75000"/>
              <a:lumOff val="25000"/>
            </a:schemeClr>
          </a:solidFill>
          <a:latin typeface="+mj-lt"/>
          <a:ea typeface="+mj-ea"/>
          <a:cs typeface="+mj-cs"/>
        </a:defRPr>
      </a:lvl1pPr>
    </p:titleStyle>
    <p:bodyStyle>
      <a:lvl1pPr marL="97539" indent="-97539" algn="l" defTabSz="975390" rtl="0" eaLnBrk="1" latinLnBrk="0" hangingPunct="1">
        <a:lnSpc>
          <a:spcPct val="100000"/>
        </a:lnSpc>
        <a:spcBef>
          <a:spcPts val="1280"/>
        </a:spcBef>
        <a:spcAft>
          <a:spcPts val="213"/>
        </a:spcAft>
        <a:buClr>
          <a:schemeClr val="accent1"/>
        </a:buClr>
        <a:buSzPct val="100000"/>
        <a:buFont typeface="Calibri" panose="020F0502020204030204" pitchFamily="34" charset="0"/>
        <a:buChar char=" "/>
        <a:defRPr sz="2133" kern="1200">
          <a:solidFill>
            <a:schemeClr val="tx1">
              <a:lumMod val="75000"/>
              <a:lumOff val="25000"/>
            </a:schemeClr>
          </a:solidFill>
          <a:latin typeface="+mn-lt"/>
          <a:ea typeface="+mn-ea"/>
          <a:cs typeface="+mn-cs"/>
        </a:defRPr>
      </a:lvl1pPr>
      <a:lvl2pPr marL="409664" indent="-195078" algn="l" defTabSz="975390" rtl="0" eaLnBrk="1" latinLnBrk="0" hangingPunct="1">
        <a:lnSpc>
          <a:spcPct val="100000"/>
        </a:lnSpc>
        <a:spcBef>
          <a:spcPts val="213"/>
        </a:spcBef>
        <a:spcAft>
          <a:spcPts val="427"/>
        </a:spcAft>
        <a:buClrTx/>
        <a:buFont typeface="Calibri" pitchFamily="34" charset="0"/>
        <a:buChar char="◦"/>
        <a:defRPr sz="1920" kern="1200">
          <a:solidFill>
            <a:schemeClr val="tx1">
              <a:lumMod val="75000"/>
              <a:lumOff val="25000"/>
            </a:schemeClr>
          </a:solidFill>
          <a:latin typeface="+mn-lt"/>
          <a:ea typeface="+mn-ea"/>
          <a:cs typeface="+mn-cs"/>
        </a:defRPr>
      </a:lvl2pPr>
      <a:lvl3pPr marL="604742"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3pPr>
      <a:lvl4pPr marL="799820"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4pPr>
      <a:lvl5pPr marL="994898"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5pPr>
      <a:lvl6pPr marL="117337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6pPr>
      <a:lvl7pPr marL="138671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7pPr>
      <a:lvl8pPr marL="160005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8pPr>
      <a:lvl9pPr marL="181339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9/27/2022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3001549" cy="9753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2173" y="0"/>
            <a:ext cx="13029149" cy="97536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628" y="7132041"/>
            <a:ext cx="2986799" cy="2621559"/>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93">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87680" y="519290"/>
            <a:ext cx="11437794"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87680" y="2596444"/>
            <a:ext cx="11437794"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87680" y="8994987"/>
            <a:ext cx="2730901" cy="519289"/>
          </a:xfrm>
          <a:prstGeom prst="rect">
            <a:avLst/>
          </a:prstGeom>
        </p:spPr>
        <p:txBody>
          <a:bodyPr vert="horz" lIns="91440" tIns="45720" rIns="91440" bIns="45720" rtlCol="0" anchor="ctr"/>
          <a:lstStyle>
            <a:lvl1pPr algn="l">
              <a:defRPr sz="960" cap="all" spc="160" baseline="0">
                <a:solidFill>
                  <a:srgbClr val="FFFFFF"/>
                </a:solidFill>
              </a:defRPr>
            </a:lvl1pPr>
          </a:lstStyle>
          <a:p>
            <a:fld id="{193BAB95-8DA7-460B-B00A-7037C8394FB0}" type="datetime1">
              <a:rPr lang="en-US" smtClean="0"/>
              <a:pPr/>
              <a:t>9/27/2022</a:t>
            </a:fld>
            <a:endParaRPr lang="en-US"/>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480919" y="8988215"/>
            <a:ext cx="4248300" cy="519289"/>
          </a:xfrm>
          <a:prstGeom prst="rect">
            <a:avLst/>
          </a:prstGeom>
        </p:spPr>
        <p:txBody>
          <a:bodyPr vert="horz" lIns="91440" tIns="45720" rIns="91440" bIns="45720" rtlCol="0" anchor="ctr"/>
          <a:lstStyle>
            <a:lvl1pPr algn="ctr">
              <a:defRPr sz="960" cap="all" spc="160" baseline="0">
                <a:solidFill>
                  <a:srgbClr val="FFFFFF"/>
                </a:solidFill>
              </a:defRPr>
            </a:lvl1pPr>
          </a:lstStyle>
          <a:p>
            <a:r>
              <a:rPr lang="en-US"/>
              <a:t>Sample Footer Text</a:t>
            </a:r>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936860" y="8994987"/>
            <a:ext cx="852350" cy="519289"/>
          </a:xfrm>
          <a:prstGeom prst="rect">
            <a:avLst/>
          </a:prstGeom>
        </p:spPr>
        <p:txBody>
          <a:bodyPr vert="horz" lIns="91440" tIns="45720" rIns="91440" bIns="45720" rtlCol="0" anchor="ctr"/>
          <a:lstStyle>
            <a:lvl1pPr algn="ctr">
              <a:defRPr sz="960" cap="all" spc="160" baseline="0">
                <a:solidFill>
                  <a:srgbClr val="FFFFFF"/>
                </a:solidFill>
              </a:defRPr>
            </a:lvl1pPr>
          </a:lstStyle>
          <a:p>
            <a:fld id="{11A71338-8BA2-4C79-A6C5-5A8E30081D0C}" type="slidenum">
              <a:rPr lang="en-US" smtClean="0"/>
              <a:pPr/>
              <a:t>‹#›</a:t>
            </a:fld>
            <a:endParaRPr lang="en-US"/>
          </a:p>
        </p:txBody>
      </p:sp>
      <p:sp>
        <p:nvSpPr>
          <p:cNvPr id="77" name="Freeform: Shape 76">
            <a:extLst>
              <a:ext uri="{FF2B5EF4-FFF2-40B4-BE49-F238E27FC236}">
                <a16:creationId xmlns:a16="http://schemas.microsoft.com/office/drawing/2014/main" id="{0A253F60-DE40-4508-A37A-61331DF1DD5D}"/>
              </a:ext>
            </a:extLst>
          </p:cNvPr>
          <p:cNvSpPr/>
          <p:nvPr/>
        </p:nvSpPr>
        <p:spPr>
          <a:xfrm>
            <a:off x="8511710" y="1"/>
            <a:ext cx="4489839" cy="2347447"/>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93">
              <a:solidFill>
                <a:schemeClr val="tx1"/>
              </a:solidFill>
            </a:endParaRPr>
          </a:p>
        </p:txBody>
      </p:sp>
    </p:spTree>
    <p:extLst>
      <p:ext uri="{BB962C8B-B14F-4D97-AF65-F5344CB8AC3E}">
        <p14:creationId xmlns:p14="http://schemas.microsoft.com/office/powerpoint/2010/main" val="1389956693"/>
      </p:ext>
    </p:extLst>
  </p:cSld>
  <p:clrMap bg1="lt1" tx1="dk1" bg2="lt2" tx2="dk2" accent1="accent1" accent2="accent2" accent3="accent3" accent4="accent4" accent5="accent5" accent6="accent6" hlink="hlink" folHlink="folHlink"/>
  <p:sldLayoutIdLst>
    <p:sldLayoutId id="2147496658" r:id="rId1"/>
    <p:sldLayoutId id="2147496659" r:id="rId2"/>
    <p:sldLayoutId id="2147496660" r:id="rId3"/>
    <p:sldLayoutId id="2147496661" r:id="rId4"/>
    <p:sldLayoutId id="2147496662" r:id="rId5"/>
    <p:sldLayoutId id="2147496663" r:id="rId6"/>
    <p:sldLayoutId id="2147496664" r:id="rId7"/>
    <p:sldLayoutId id="2147496665" r:id="rId8"/>
    <p:sldLayoutId id="2147496666" r:id="rId9"/>
    <p:sldLayoutId id="2147496667" r:id="rId10"/>
    <p:sldLayoutId id="2147496668" r:id="rId11"/>
  </p:sldLayoutIdLst>
  <p:hf sldNum="0" hdr="0" ftr="0" dt="0"/>
  <p:txStyles>
    <p:titleStyle>
      <a:lvl1pPr algn="l" defTabSz="975390" rtl="0" eaLnBrk="1" latinLnBrk="0" hangingPunct="1">
        <a:lnSpc>
          <a:spcPct val="90000"/>
        </a:lnSpc>
        <a:spcBef>
          <a:spcPct val="0"/>
        </a:spcBef>
        <a:buNone/>
        <a:defRPr sz="4693" kern="1200">
          <a:solidFill>
            <a:srgbClr val="FFFFFF"/>
          </a:solidFill>
          <a:latin typeface="+mj-lt"/>
          <a:ea typeface="+mj-ea"/>
          <a:cs typeface="+mj-cs"/>
        </a:defRPr>
      </a:lvl1pPr>
    </p:titleStyle>
    <p:bodyStyle>
      <a:lvl1pPr marL="243848" indent="-243848" algn="l" defTabSz="975390" rtl="0" eaLnBrk="1" latinLnBrk="0" hangingPunct="1">
        <a:lnSpc>
          <a:spcPct val="110000"/>
        </a:lnSpc>
        <a:spcBef>
          <a:spcPts val="1067"/>
        </a:spcBef>
        <a:buClr>
          <a:schemeClr val="bg1"/>
        </a:buClr>
        <a:buSzPct val="75000"/>
        <a:buFont typeface="Arial" panose="020B0604020202020204" pitchFamily="34" charset="0"/>
        <a:buChar char="•"/>
        <a:defRPr sz="2987" kern="1200">
          <a:solidFill>
            <a:srgbClr val="FFFFFF"/>
          </a:solidFill>
          <a:latin typeface="+mn-lt"/>
          <a:ea typeface="+mn-ea"/>
          <a:cs typeface="+mn-cs"/>
        </a:defRPr>
      </a:lvl1pPr>
      <a:lvl2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2560" kern="1200">
          <a:solidFill>
            <a:srgbClr val="FFFFFF"/>
          </a:solidFill>
          <a:latin typeface="+mn-lt"/>
          <a:ea typeface="+mn-ea"/>
          <a:cs typeface="+mn-cs"/>
        </a:defRPr>
      </a:lvl2pPr>
      <a:lvl3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2133" kern="1200">
          <a:solidFill>
            <a:srgbClr val="FFFFFF"/>
          </a:solidFill>
          <a:latin typeface="+mn-lt"/>
          <a:ea typeface="+mn-ea"/>
          <a:cs typeface="+mn-cs"/>
        </a:defRPr>
      </a:lvl3pPr>
      <a:lvl4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1920" kern="1200">
          <a:solidFill>
            <a:srgbClr val="FFFFFF"/>
          </a:solidFill>
          <a:latin typeface="+mn-lt"/>
          <a:ea typeface="+mn-ea"/>
          <a:cs typeface="+mn-cs"/>
        </a:defRPr>
      </a:lvl4pPr>
      <a:lvl5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1920" kern="1200">
          <a:solidFill>
            <a:srgbClr val="FFFFFF"/>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4814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588190" y="6722068"/>
            <a:ext cx="3922958" cy="389467"/>
          </a:xfrm>
          <a:prstGeom prst="rect">
            <a:avLst/>
          </a:prstGeom>
        </p:spPr>
        <p:txBody>
          <a:bodyPr vert="horz" lIns="91440" tIns="45720" rIns="91440" bIns="45720" rtlCol="0" anchor="ctr"/>
          <a:lstStyle>
            <a:lvl1pPr algn="l">
              <a:defRPr sz="1173">
                <a:solidFill>
                  <a:schemeClr val="tx1"/>
                </a:solidFill>
              </a:defRPr>
            </a:lvl1pPr>
          </a:lstStyle>
          <a:p>
            <a:fld id="{8C1E1FAD-7351-4908-963A-08EA8E4AB7A0}" type="datetimeFigureOut">
              <a:rPr lang="en-US" smtClean="0"/>
              <a:t>9/27/2022</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705186" y="9040143"/>
            <a:ext cx="5876996" cy="519289"/>
          </a:xfrm>
          <a:prstGeom prst="rect">
            <a:avLst/>
          </a:prstGeom>
        </p:spPr>
        <p:txBody>
          <a:bodyPr vert="horz" lIns="91440" tIns="45720" rIns="91440" bIns="45720" rtlCol="0" anchor="ctr"/>
          <a:lstStyle>
            <a:lvl1pPr algn="l">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632514" y="9040143"/>
            <a:ext cx="1186221"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86066" y="9039652"/>
            <a:ext cx="381955" cy="509274"/>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Tree>
    <p:extLst>
      <p:ext uri="{BB962C8B-B14F-4D97-AF65-F5344CB8AC3E}">
        <p14:creationId xmlns:p14="http://schemas.microsoft.com/office/powerpoint/2010/main" val="1632982532"/>
      </p:ext>
    </p:extLst>
  </p:cSld>
  <p:clrMap bg1="lt1" tx1="dk1" bg2="lt2" tx2="dk2" accent1="accent1" accent2="accent2" accent3="accent3" accent4="accent4" accent5="accent5" accent6="accent6" hlink="hlink" folHlink="folHlink"/>
  <p:sldLayoutIdLst>
    <p:sldLayoutId id="2147496670" r:id="rId1"/>
    <p:sldLayoutId id="2147496671" r:id="rId2"/>
    <p:sldLayoutId id="2147496672" r:id="rId3"/>
    <p:sldLayoutId id="2147496673" r:id="rId4"/>
    <p:sldLayoutId id="2147496674" r:id="rId5"/>
    <p:sldLayoutId id="2147496675" r:id="rId6"/>
    <p:sldLayoutId id="2147496676" r:id="rId7"/>
    <p:sldLayoutId id="2147496677" r:id="rId8"/>
    <p:sldLayoutId id="2147496678" r:id="rId9"/>
    <p:sldLayoutId id="2147496679" r:id="rId10"/>
    <p:sldLayoutId id="2147496680"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9/27/2022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9/27/2022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8C456-234C-2BA8-1496-703AD6F5316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D3F977-180D-75C3-3E7A-D00B96B32A7D}"/>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09792-27D6-CC91-5AB1-CC07E404941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DEA2CF1-0EB2-4673-802D-3371233E4A77}" type="datetime2">
              <a:rPr lang="en-US" smtClean="0"/>
              <a:t>Tuesday, September 27, 2022</a:t>
            </a:fld>
            <a:endParaRPr lang="en-US"/>
          </a:p>
        </p:txBody>
      </p:sp>
      <p:sp>
        <p:nvSpPr>
          <p:cNvPr id="5" name="Footer Placeholder 4">
            <a:extLst>
              <a:ext uri="{FF2B5EF4-FFF2-40B4-BE49-F238E27FC236}">
                <a16:creationId xmlns:a16="http://schemas.microsoft.com/office/drawing/2014/main" id="{7CF35B33-F3E6-4725-3A11-58D50400A73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algn="l"/>
            <a:r>
              <a:rPr lang="en-US"/>
              <a:t>Sample Footer Text</a:t>
            </a:r>
          </a:p>
        </p:txBody>
      </p:sp>
      <p:sp>
        <p:nvSpPr>
          <p:cNvPr id="6" name="Slide Number Placeholder 5">
            <a:extLst>
              <a:ext uri="{FF2B5EF4-FFF2-40B4-BE49-F238E27FC236}">
                <a16:creationId xmlns:a16="http://schemas.microsoft.com/office/drawing/2014/main" id="{88856A33-5700-5023-C36A-0A65991F9F9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621B6DD-29C1-4FEA-923F-71EA1347694C}" type="slidenum">
              <a:rPr lang="en-US" smtClean="0"/>
              <a:pPr/>
              <a:t>‹#›</a:t>
            </a:fld>
            <a:endParaRPr lang="en-US"/>
          </a:p>
        </p:txBody>
      </p:sp>
    </p:spTree>
    <p:extLst>
      <p:ext uri="{BB962C8B-B14F-4D97-AF65-F5344CB8AC3E}">
        <p14:creationId xmlns:p14="http://schemas.microsoft.com/office/powerpoint/2010/main" val="1208932621"/>
      </p:ext>
    </p:extLst>
  </p:cSld>
  <p:clrMap bg1="lt1" tx1="dk1" bg2="lt2" tx2="dk2" accent1="accent1" accent2="accent2" accent3="accent3" accent4="accent4" accent5="accent5" accent6="accent6" hlink="hlink" folHlink="folHlink"/>
  <p:sldLayoutIdLst>
    <p:sldLayoutId id="2147496724" r:id="rId1"/>
    <p:sldLayoutId id="2147496725" r:id="rId2"/>
    <p:sldLayoutId id="2147496726" r:id="rId3"/>
    <p:sldLayoutId id="2147496727" r:id="rId4"/>
    <p:sldLayoutId id="2147496728" r:id="rId5"/>
    <p:sldLayoutId id="2147496729" r:id="rId6"/>
    <p:sldLayoutId id="2147496730" r:id="rId7"/>
    <p:sldLayoutId id="2147496731" r:id="rId8"/>
    <p:sldLayoutId id="2147496732" r:id="rId9"/>
    <p:sldLayoutId id="2147496733" r:id="rId10"/>
    <p:sldLayoutId id="2147496734" r:id="rId11"/>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3004800"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Placeholder 1"/>
          <p:cNvSpPr>
            <a:spLocks noGrp="1"/>
          </p:cNvSpPr>
          <p:nvPr>
            <p:ph type="title"/>
          </p:nvPr>
        </p:nvSpPr>
        <p:spPr>
          <a:xfrm>
            <a:off x="768000" y="880640"/>
            <a:ext cx="11443543" cy="2101089"/>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68000" y="3614721"/>
            <a:ext cx="11443547" cy="459004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0626" y="8729600"/>
            <a:ext cx="3302001" cy="1024000"/>
          </a:xfrm>
          <a:prstGeom prst="rect">
            <a:avLst/>
          </a:prstGeom>
        </p:spPr>
        <p:txBody>
          <a:bodyPr vert="horz" lIns="0" tIns="180000" rIns="0" bIns="180000" rtlCol="0" anchor="ctr"/>
          <a:lstStyle>
            <a:lvl1pPr algn="l">
              <a:lnSpc>
                <a:spcPct val="120000"/>
              </a:lnSpc>
              <a:defRPr sz="1280" spc="21" baseline="0">
                <a:solidFill>
                  <a:schemeClr val="tx1"/>
                </a:solidFill>
                <a:latin typeface="+mn-lt"/>
              </a:defRPr>
            </a:lvl1pPr>
          </a:lstStyle>
          <a:p>
            <a:fld id="{8DEA2CF1-0EB2-4673-802D-3371233E4A77}" type="datetime2">
              <a:rPr lang="en-US" smtClean="0"/>
              <a:t>Tuesday, September 27, 2022</a:t>
            </a:fld>
            <a:endParaRPr lang="en-US" dirty="0"/>
          </a:p>
        </p:txBody>
      </p:sp>
      <p:sp>
        <p:nvSpPr>
          <p:cNvPr id="5" name="Footer Placeholder 4"/>
          <p:cNvSpPr>
            <a:spLocks noGrp="1"/>
          </p:cNvSpPr>
          <p:nvPr>
            <p:ph type="ftr" sz="quarter" idx="3"/>
          </p:nvPr>
        </p:nvSpPr>
        <p:spPr>
          <a:xfrm>
            <a:off x="4851400" y="8729600"/>
            <a:ext cx="5337387" cy="1024000"/>
          </a:xfrm>
          <a:prstGeom prst="rect">
            <a:avLst/>
          </a:prstGeom>
        </p:spPr>
        <p:txBody>
          <a:bodyPr vert="horz" lIns="0" tIns="180000" rIns="0" bIns="180000" rtlCol="0" anchor="ctr"/>
          <a:lstStyle>
            <a:lvl1pPr algn="ctr">
              <a:lnSpc>
                <a:spcPct val="120000"/>
              </a:lnSpc>
              <a:defRPr sz="1280" spc="21"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957561" y="8729600"/>
            <a:ext cx="1266612" cy="1024000"/>
          </a:xfrm>
          <a:prstGeom prst="rect">
            <a:avLst/>
          </a:prstGeom>
        </p:spPr>
        <p:txBody>
          <a:bodyPr vert="horz" lIns="0" tIns="180000" rIns="0" bIns="180000" rtlCol="0" anchor="ctr"/>
          <a:lstStyle>
            <a:lvl1pPr algn="r">
              <a:lnSpc>
                <a:spcPct val="120000"/>
              </a:lnSpc>
              <a:defRPr sz="1280" spc="21"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577491711"/>
      </p:ext>
    </p:extLst>
  </p:cSld>
  <p:clrMap bg1="dk1" tx1="lt1" bg2="dk2" tx2="lt2" accent1="accent1" accent2="accent2" accent3="accent3" accent4="accent4" accent5="accent5" accent6="accent6" hlink="hlink" folHlink="folHlink"/>
  <p:sldLayoutIdLst>
    <p:sldLayoutId id="2147496736" r:id="rId1"/>
    <p:sldLayoutId id="2147496737" r:id="rId2"/>
    <p:sldLayoutId id="2147496738" r:id="rId3"/>
    <p:sldLayoutId id="2147496739" r:id="rId4"/>
    <p:sldLayoutId id="2147496740" r:id="rId5"/>
    <p:sldLayoutId id="2147496741" r:id="rId6"/>
    <p:sldLayoutId id="2147496742" r:id="rId7"/>
    <p:sldLayoutId id="2147496743" r:id="rId8"/>
    <p:sldLayoutId id="2147496744" r:id="rId9"/>
    <p:sldLayoutId id="2147496745" r:id="rId10"/>
    <p:sldLayoutId id="2147496746" r:id="rId11"/>
  </p:sldLayoutIdLst>
  <p:hf sldNum="0" hdr="0" ftr="0" dt="0"/>
  <p:txStyles>
    <p:titleStyle>
      <a:lvl1pPr algn="l" defTabSz="975390" rtl="0" eaLnBrk="1" latinLnBrk="0" hangingPunct="1">
        <a:lnSpc>
          <a:spcPct val="100000"/>
        </a:lnSpc>
        <a:spcBef>
          <a:spcPct val="0"/>
        </a:spcBef>
        <a:buNone/>
        <a:defRPr sz="3413" kern="1200" cap="none" baseline="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Clr>
          <a:schemeClr val="accent4"/>
        </a:buClr>
        <a:buFont typeface="The Hand Extrablack" panose="03070A02030502020204" pitchFamily="66" charset="0"/>
        <a:buChar char="•"/>
        <a:defRPr sz="2133" kern="1200" spc="21" baseline="0">
          <a:solidFill>
            <a:schemeClr val="tx1">
              <a:alpha val="58000"/>
            </a:schemeClr>
          </a:solidFill>
          <a:latin typeface="+mn-lt"/>
          <a:ea typeface="+mn-ea"/>
          <a:cs typeface="+mn-cs"/>
        </a:defRPr>
      </a:lvl1pPr>
      <a:lvl2pPr marL="731543" indent="-243848" algn="l" defTabSz="975390" rtl="0" eaLnBrk="1" latinLnBrk="0" hangingPunct="1">
        <a:lnSpc>
          <a:spcPct val="120000"/>
        </a:lnSpc>
        <a:spcBef>
          <a:spcPts val="533"/>
        </a:spcBef>
        <a:buClr>
          <a:schemeClr val="accent4"/>
        </a:buClr>
        <a:buFont typeface="The Hand Extrablack" panose="03070A02030502020204" pitchFamily="66" charset="0"/>
        <a:buChar char="•"/>
        <a:defRPr sz="2133" kern="1200" spc="21" baseline="0">
          <a:solidFill>
            <a:schemeClr val="tx1">
              <a:alpha val="58000"/>
            </a:schemeClr>
          </a:solidFill>
          <a:latin typeface="+mn-lt"/>
          <a:ea typeface="+mn-ea"/>
          <a:cs typeface="+mn-cs"/>
        </a:defRPr>
      </a:lvl2pPr>
      <a:lvl3pPr marL="1219238" indent="-243848" algn="l" defTabSz="975390" rtl="0" eaLnBrk="1" latinLnBrk="0" hangingPunct="1">
        <a:lnSpc>
          <a:spcPct val="120000"/>
        </a:lnSpc>
        <a:spcBef>
          <a:spcPts val="533"/>
        </a:spcBef>
        <a:buClr>
          <a:schemeClr val="accent4"/>
        </a:buClr>
        <a:buFont typeface="The Hand Extrablack" panose="03070A02030502020204" pitchFamily="66" charset="0"/>
        <a:buChar char="•"/>
        <a:defRPr sz="2133" kern="1200" spc="21" baseline="0">
          <a:solidFill>
            <a:schemeClr val="tx1">
              <a:alpha val="58000"/>
            </a:schemeClr>
          </a:solidFill>
          <a:latin typeface="+mn-lt"/>
          <a:ea typeface="+mn-ea"/>
          <a:cs typeface="+mn-cs"/>
        </a:defRPr>
      </a:lvl3pPr>
      <a:lvl4pPr marL="1706933" indent="-243848" algn="l" defTabSz="975390" rtl="0" eaLnBrk="1" latinLnBrk="0" hangingPunct="1">
        <a:lnSpc>
          <a:spcPct val="120000"/>
        </a:lnSpc>
        <a:spcBef>
          <a:spcPts val="533"/>
        </a:spcBef>
        <a:buClr>
          <a:schemeClr val="accent4"/>
        </a:buClr>
        <a:buFont typeface="The Hand Extrablack" panose="03070A02030502020204" pitchFamily="66" charset="0"/>
        <a:buChar char="•"/>
        <a:defRPr sz="2133" kern="1200" spc="21" baseline="0">
          <a:solidFill>
            <a:schemeClr val="tx1">
              <a:alpha val="58000"/>
            </a:schemeClr>
          </a:solidFill>
          <a:latin typeface="+mn-lt"/>
          <a:ea typeface="+mn-ea"/>
          <a:cs typeface="+mn-cs"/>
        </a:defRPr>
      </a:lvl4pPr>
      <a:lvl5pPr marL="2194629" indent="-243848" algn="l" defTabSz="975390" rtl="0" eaLnBrk="1" latinLnBrk="0" hangingPunct="1">
        <a:lnSpc>
          <a:spcPct val="120000"/>
        </a:lnSpc>
        <a:spcBef>
          <a:spcPts val="533"/>
        </a:spcBef>
        <a:buClr>
          <a:schemeClr val="accent4"/>
        </a:buClr>
        <a:buFont typeface="The Hand Extrablack" panose="03070A02030502020204" pitchFamily="66" charset="0"/>
        <a:buChar char="•"/>
        <a:defRPr sz="2133" kern="1200" spc="21" baseline="0">
          <a:solidFill>
            <a:schemeClr val="tx1">
              <a:alpha val="58000"/>
            </a:schemeClr>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9/27/2022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898020712"/>
      </p:ext>
    </p:extLst>
  </p:cSld>
  <p:clrMap bg1="dk1" tx1="lt1" bg2="dk2" tx2="lt2" accent1="accent1" accent2="accent2" accent3="accent3" accent4="accent4" accent5="accent5" accent6="accent6" hlink="hlink" folHlink="folHlink"/>
  <p:sldLayoutIdLst>
    <p:sldLayoutId id="2147494808" r:id="rId1"/>
    <p:sldLayoutId id="2147494809" r:id="rId2"/>
    <p:sldLayoutId id="2147494810" r:id="rId3"/>
    <p:sldLayoutId id="2147494811" r:id="rId4"/>
    <p:sldLayoutId id="2147494812" r:id="rId5"/>
    <p:sldLayoutId id="2147494813" r:id="rId6"/>
    <p:sldLayoutId id="2147494814" r:id="rId7"/>
    <p:sldLayoutId id="2147494815" r:id="rId8"/>
    <p:sldLayoutId id="2147494816" r:id="rId9"/>
    <p:sldLayoutId id="2147494817" r:id="rId10"/>
    <p:sldLayoutId id="2147494818" r:id="rId11"/>
    <p:sldLayoutId id="2147494819" r:id="rId12"/>
    <p:sldLayoutId id="2147494820" r:id="rId13"/>
    <p:sldLayoutId id="2147494821" r:id="rId14"/>
    <p:sldLayoutId id="2147494822" r:id="rId15"/>
    <p:sldLayoutId id="2147494823" r:id="rId16"/>
    <p:sldLayoutId id="2147494824" r:id="rId17"/>
    <p:sldLayoutId id="2147494825" r:id="rId18"/>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9/27/2022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B9713C8C-8E70-45D5-AE59-23E60168254E}" type="slidenum">
              <a:rPr lang="en-US" smtClean="0"/>
              <a:t>‹#›</a:t>
            </a:fld>
            <a:endParaRPr lang="en-US"/>
          </a:p>
        </p:txBody>
      </p:sp>
    </p:spTree>
    <p:extLst>
      <p:ext uri="{BB962C8B-B14F-4D97-AF65-F5344CB8AC3E}">
        <p14:creationId xmlns:p14="http://schemas.microsoft.com/office/powerpoint/2010/main" val="3547413997"/>
      </p:ext>
    </p:extLst>
  </p:cSld>
  <p:clrMap bg1="lt1" tx1="dk1" bg2="lt2" tx2="dk2" accent1="accent1" accent2="accent2" accent3="accent3" accent4="accent4" accent5="accent5" accent6="accent6" hlink="hlink" folHlink="folHlink"/>
  <p:sldLayoutIdLst>
    <p:sldLayoutId id="2147496416" r:id="rId1"/>
    <p:sldLayoutId id="2147496417" r:id="rId2"/>
    <p:sldLayoutId id="2147496418" r:id="rId3"/>
    <p:sldLayoutId id="2147496419" r:id="rId4"/>
    <p:sldLayoutId id="2147496420" r:id="rId5"/>
    <p:sldLayoutId id="2147496421" r:id="rId6"/>
    <p:sldLayoutId id="2147496422" r:id="rId7"/>
    <p:sldLayoutId id="2147496423" r:id="rId8"/>
    <p:sldLayoutId id="2147496424" r:id="rId9"/>
    <p:sldLayoutId id="2147496425" r:id="rId10"/>
    <p:sldLayoutId id="2147496426" r:id="rId11"/>
    <p:sldLayoutId id="2147496427" r:id="rId12"/>
    <p:sldLayoutId id="2147496428" r:id="rId13"/>
    <p:sldLayoutId id="2147496429" r:id="rId14"/>
    <p:sldLayoutId id="2147496430" r:id="rId15"/>
    <p:sldLayoutId id="2147496431" r:id="rId16"/>
  </p:sldLayoutIdLst>
  <p:hf hdr="0"/>
  <p:txStyles>
    <p:titleStyle>
      <a:lvl1pPr algn="l" defTabSz="975390" rtl="0" eaLnBrk="1" latinLnBrk="0" hangingPunct="1">
        <a:lnSpc>
          <a:spcPct val="90000"/>
        </a:lnSpc>
        <a:spcBef>
          <a:spcPct val="0"/>
        </a:spcBef>
        <a:buNone/>
        <a:defRPr sz="4693" i="1" kern="1200">
          <a:solidFill>
            <a:schemeClr val="tx1"/>
          </a:solidFill>
          <a:latin typeface="+mj-lt"/>
          <a:ea typeface="+mj-ea"/>
          <a:cs typeface="+mj-cs"/>
        </a:defRPr>
      </a:lvl1pPr>
    </p:titleStyle>
    <p:bodyStyle>
      <a:lvl1pPr marL="243848" indent="-243848" algn="l" defTabSz="975390" rtl="0" eaLnBrk="1" latinLnBrk="0" hangingPunct="1">
        <a:lnSpc>
          <a:spcPct val="10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10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0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9/27/2022</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9/27/2022</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1192536216"/>
      </p:ext>
    </p:extLst>
  </p:cSld>
  <p:clrMap bg1="lt1" tx1="dk1" bg2="lt2" tx2="dk2" accent1="accent1" accent2="accent2" accent3="accent3" accent4="accent4" accent5="accent5" accent6="accent6" hlink="hlink" folHlink="folHlink"/>
  <p:sldLayoutIdLst>
    <p:sldLayoutId id="2147496451" r:id="rId1"/>
    <p:sldLayoutId id="2147496452" r:id="rId2"/>
    <p:sldLayoutId id="2147496453" r:id="rId3"/>
    <p:sldLayoutId id="2147496454" r:id="rId4"/>
    <p:sldLayoutId id="2147496455" r:id="rId5"/>
    <p:sldLayoutId id="2147496456" r:id="rId6"/>
    <p:sldLayoutId id="2147496457" r:id="rId7"/>
    <p:sldLayoutId id="2147496458" r:id="rId8"/>
    <p:sldLayoutId id="2147496459" r:id="rId9"/>
    <p:sldLayoutId id="2147496460" r:id="rId10"/>
    <p:sldLayoutId id="214749646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9/27/2022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BD70F-AED2-8DE0-6CD1-7FFFE76C521F}"/>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BE5B91-291A-589D-88FD-ECA1DD736537}"/>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CE68B-F8A4-6DC6-C3AA-E3035AA6D67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0AE9663-9489-EB43-81E5-D55BC4E10CDE}" type="datetimeFigureOut">
              <a:rPr lang="en-US" smtClean="0"/>
              <a:t>9/27/2022</a:t>
            </a:fld>
            <a:endParaRPr lang="en-US"/>
          </a:p>
        </p:txBody>
      </p:sp>
      <p:sp>
        <p:nvSpPr>
          <p:cNvPr id="5" name="Footer Placeholder 4">
            <a:extLst>
              <a:ext uri="{FF2B5EF4-FFF2-40B4-BE49-F238E27FC236}">
                <a16:creationId xmlns:a16="http://schemas.microsoft.com/office/drawing/2014/main" id="{B4017CDB-2B45-8B5E-4F07-E6573F4DFF81}"/>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663CA-2C4D-A1A3-E43C-E6EA4FCD720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4E6F1DB-1972-034E-852F-D3013BC34131}" type="slidenum">
              <a:rPr lang="en-US" smtClean="0"/>
              <a:t>‹#›</a:t>
            </a:fld>
            <a:endParaRPr lang="en-US"/>
          </a:p>
        </p:txBody>
      </p:sp>
    </p:spTree>
    <p:extLst>
      <p:ext uri="{BB962C8B-B14F-4D97-AF65-F5344CB8AC3E}">
        <p14:creationId xmlns:p14="http://schemas.microsoft.com/office/powerpoint/2010/main" val="3992322734"/>
      </p:ext>
    </p:extLst>
  </p:cSld>
  <p:clrMap bg1="lt1" tx1="dk1" bg2="lt2" tx2="dk2" accent1="accent1" accent2="accent2" accent3="accent3" accent4="accent4" accent5="accent5" accent6="accent6" hlink="hlink" folHlink="folHlink"/>
  <p:sldLayoutIdLst>
    <p:sldLayoutId id="2147496475" r:id="rId1"/>
    <p:sldLayoutId id="2147496476" r:id="rId2"/>
    <p:sldLayoutId id="2147496477" r:id="rId3"/>
    <p:sldLayoutId id="2147496478" r:id="rId4"/>
    <p:sldLayoutId id="2147496479" r:id="rId5"/>
    <p:sldLayoutId id="2147496480" r:id="rId6"/>
    <p:sldLayoutId id="2147496481" r:id="rId7"/>
    <p:sldLayoutId id="2147496482" r:id="rId8"/>
    <p:sldLayoutId id="2147496483" r:id="rId9"/>
    <p:sldLayoutId id="2147496484" r:id="rId10"/>
    <p:sldLayoutId id="214749648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9/27/2022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microsoft.com/office/2007/relationships/diagramDrawing" Target="../diagrams/drawing1.xml"/><Relationship Id="rId5" Type="http://schemas.openxmlformats.org/officeDocument/2006/relationships/image" Target="../media/image11.jpe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64.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5.xml"/><Relationship Id="rId5" Type="http://schemas.openxmlformats.org/officeDocument/2006/relationships/image" Target="../media/image31.png"/><Relationship Id="rId4" Type="http://schemas.openxmlformats.org/officeDocument/2006/relationships/hyperlink" Target="https://www.flickr.com/photos/rinux/63134884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erome009@somerset.colegia.org" TargetMode="External"/><Relationship Id="rId2" Type="http://schemas.openxmlformats.org/officeDocument/2006/relationships/image" Target="../media/image32.png"/><Relationship Id="rId1" Type="http://schemas.openxmlformats.org/officeDocument/2006/relationships/slideLayout" Target="../slideLayouts/slideLayout23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3" Type="http://schemas.openxmlformats.org/officeDocument/2006/relationships/hyperlink" Target="mailto:perez.lindsey@somersetcollegeprep.org" TargetMode="External"/><Relationship Id="rId2" Type="http://schemas.openxmlformats.org/officeDocument/2006/relationships/image" Target="../media/image35.jpeg"/><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3" Type="http://schemas.openxmlformats.org/officeDocument/2006/relationships/hyperlink" Target="http://www.lmunet.edu/"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39.jpeg"/><Relationship Id="rId1" Type="http://schemas.openxmlformats.org/officeDocument/2006/relationships/slideLayout" Target="../slideLayouts/slideLayout127.xml"/><Relationship Id="rId6" Type="http://schemas.openxmlformats.org/officeDocument/2006/relationships/image" Target="../media/image41.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40.jpeg"/><Relationship Id="rId9" Type="http://schemas.openxmlformats.org/officeDocument/2006/relationships/hyperlink" Target="https://www.goodfreephotos.com/vector-images/volleyball-vector-clipart.png.php"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1.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5">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6"/>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Video 9">
            <a:hlinkClick r:id="" action="ppaction://media"/>
            <a:extLst>
              <a:ext uri="{FF2B5EF4-FFF2-40B4-BE49-F238E27FC236}">
                <a16:creationId xmlns:a16="http://schemas.microsoft.com/office/drawing/2014/main" id="{12BB4154-5140-85AF-EEFC-EEECD0C4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a:stretch>
            <a:fillRect/>
          </a:stretch>
        </p:blipFill>
        <p:spPr>
          <a:xfrm>
            <a:off x="9753600" y="7924800"/>
            <a:ext cx="3251199" cy="1828800"/>
          </a:xfrm>
          <a:prstGeom prst="rect">
            <a:avLst/>
          </a:prstGeom>
        </p:spPr>
      </p:pic>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advTm="664">
        <p:fade/>
      </p:transition>
    </mc:Choice>
    <mc:Fallback xmlns="">
      <p:transition spd="med" advTm="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trellis">
          <a:fgClr>
            <a:srgbClr val="FF99CC"/>
          </a:fgClr>
          <a:bgClr>
            <a:schemeClr val="bg1"/>
          </a:bgClr>
        </a:patt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00AC26D-9630-F54D-6906-C7BA8C011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095" y="149629"/>
            <a:ext cx="6217920" cy="9603971"/>
          </a:xfrm>
          <a:prstGeom prst="rect">
            <a:avLst/>
          </a:prstGeom>
        </p:spPr>
      </p:pic>
    </p:spTree>
    <p:extLst>
      <p:ext uri="{BB962C8B-B14F-4D97-AF65-F5344CB8AC3E}">
        <p14:creationId xmlns:p14="http://schemas.microsoft.com/office/powerpoint/2010/main" val="163320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7AA3CFC-139D-4C29-B25C-A27EA06465C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6151" b="16151"/>
          <a:stretch>
            <a:fillRect/>
          </a:stretch>
        </p:blipFill>
        <p:spPr>
          <a:xfrm>
            <a:off x="4988559" y="1219200"/>
            <a:ext cx="8016241" cy="7315200"/>
          </a:xfrm>
        </p:spPr>
      </p:pic>
      <p:sp>
        <p:nvSpPr>
          <p:cNvPr id="7" name="Right Triangle 6">
            <a:extLst>
              <a:ext uri="{FF2B5EF4-FFF2-40B4-BE49-F238E27FC236}">
                <a16:creationId xmlns:a16="http://schemas.microsoft.com/office/drawing/2014/main" id="{81F5B03C-F8A0-AA09-8FBB-A98FF7FF7867}"/>
              </a:ext>
            </a:extLst>
          </p:cNvPr>
          <p:cNvSpPr/>
          <p:nvPr/>
        </p:nvSpPr>
        <p:spPr>
          <a:xfrm flipH="1">
            <a:off x="4206855" y="1744377"/>
            <a:ext cx="4043407" cy="6264846"/>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Garamond" panose="02020404030301010803"/>
            </a:endParaRPr>
          </a:p>
        </p:txBody>
      </p:sp>
      <p:sp>
        <p:nvSpPr>
          <p:cNvPr id="3" name="Title 2">
            <a:extLst>
              <a:ext uri="{FF2B5EF4-FFF2-40B4-BE49-F238E27FC236}">
                <a16:creationId xmlns:a16="http://schemas.microsoft.com/office/drawing/2014/main" id="{FDDF5302-8BAF-DD47-A375-773B74B64955}"/>
              </a:ext>
            </a:extLst>
          </p:cNvPr>
          <p:cNvSpPr>
            <a:spLocks noGrp="1"/>
          </p:cNvSpPr>
          <p:nvPr>
            <p:ph type="title"/>
          </p:nvPr>
        </p:nvSpPr>
        <p:spPr>
          <a:xfrm>
            <a:off x="1338352" y="2324310"/>
            <a:ext cx="6483055" cy="1200081"/>
          </a:xfrm>
        </p:spPr>
        <p:txBody>
          <a:bodyPr>
            <a:normAutofit/>
          </a:bodyPr>
          <a:lstStyle/>
          <a:p>
            <a:r>
              <a:rPr lang="en-US" sz="7680" b="1">
                <a:latin typeface="Centaur" panose="02030504050205020304" pitchFamily="18" charset="0"/>
              </a:rPr>
              <a:t>SCPA takes PSL</a:t>
            </a:r>
            <a:endParaRPr lang="en-US" sz="7680"/>
          </a:p>
        </p:txBody>
      </p:sp>
      <p:sp>
        <p:nvSpPr>
          <p:cNvPr id="4" name="TextBox 3">
            <a:extLst>
              <a:ext uri="{FF2B5EF4-FFF2-40B4-BE49-F238E27FC236}">
                <a16:creationId xmlns:a16="http://schemas.microsoft.com/office/drawing/2014/main" id="{4CFD63E5-D314-8C8F-1B07-0A8C0C958F85}"/>
              </a:ext>
            </a:extLst>
          </p:cNvPr>
          <p:cNvSpPr txBox="1"/>
          <p:nvPr/>
        </p:nvSpPr>
        <p:spPr>
          <a:xfrm>
            <a:off x="495947" y="3449529"/>
            <a:ext cx="8500733" cy="4065408"/>
          </a:xfrm>
          <a:prstGeom prst="rect">
            <a:avLst/>
          </a:prstGeom>
          <a:noFill/>
        </p:spPr>
        <p:txBody>
          <a:bodyPr wrap="square" rtlCol="0">
            <a:spAutoFit/>
          </a:bodyPr>
          <a:lstStyle/>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Join SGA at City Hall, every 2</a:t>
            </a:r>
            <a:r>
              <a:rPr lang="en-US" sz="2347" kern="1200" baseline="30000">
                <a:solidFill>
                  <a:srgbClr val="FFFFFF"/>
                </a:solidFill>
                <a:latin typeface="Centaur" panose="02030504050205020304" pitchFamily="18" charset="0"/>
                <a:ea typeface="+mn-ea"/>
                <a:cs typeface="+mn-cs"/>
              </a:rPr>
              <a:t>nd</a:t>
            </a:r>
            <a:r>
              <a:rPr lang="en-US" sz="2347" kern="1200">
                <a:solidFill>
                  <a:srgbClr val="FFFFFF"/>
                </a:solidFill>
                <a:latin typeface="Centaur" panose="02030504050205020304" pitchFamily="18" charset="0"/>
                <a:ea typeface="+mn-ea"/>
                <a:cs typeface="+mn-cs"/>
              </a:rPr>
              <a:t> and 4</a:t>
            </a:r>
            <a:r>
              <a:rPr lang="en-US" sz="2347" kern="1200" baseline="30000">
                <a:solidFill>
                  <a:srgbClr val="FFFFFF"/>
                </a:solidFill>
                <a:latin typeface="Centaur" panose="02030504050205020304" pitchFamily="18" charset="0"/>
                <a:ea typeface="+mn-ea"/>
                <a:cs typeface="+mn-cs"/>
              </a:rPr>
              <a:t>th</a:t>
            </a:r>
            <a:r>
              <a:rPr lang="en-US" sz="2347" kern="1200">
                <a:solidFill>
                  <a:srgbClr val="FFFFFF"/>
                </a:solidFill>
                <a:latin typeface="Centaur" panose="02030504050205020304" pitchFamily="18" charset="0"/>
                <a:ea typeface="+mn-ea"/>
                <a:cs typeface="+mn-cs"/>
              </a:rPr>
              <a:t> Monday of the month</a:t>
            </a:r>
          </a:p>
          <a:p>
            <a:pPr marL="365771" indent="-365771" defTabSz="975390">
              <a:buFont typeface="Arial" panose="020B0604020202020204" pitchFamily="34" charset="0"/>
              <a:buChar char="•"/>
            </a:pPr>
            <a:r>
              <a:rPr lang="en-US" sz="2347" u="sng" kern="1200">
                <a:solidFill>
                  <a:srgbClr val="FFFFFF"/>
                </a:solidFill>
                <a:latin typeface="Centaur" panose="02030504050205020304" pitchFamily="18" charset="0"/>
                <a:ea typeface="+mn-ea"/>
                <a:cs typeface="+mn-cs"/>
              </a:rPr>
              <a:t>Address:</a:t>
            </a:r>
            <a:r>
              <a:rPr lang="en-US" sz="2347" kern="1200">
                <a:solidFill>
                  <a:srgbClr val="FFFFFF"/>
                </a:solidFill>
                <a:latin typeface="Centaur" panose="02030504050205020304" pitchFamily="18" charset="0"/>
                <a:ea typeface="+mn-ea"/>
                <a:cs typeface="+mn-cs"/>
              </a:rPr>
              <a:t> 121 SW Port St Lucie Blvd, Port St. Lucie, FL 34984 – Building A</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Meetings are at 6:30 pm, beginning on September 26</a:t>
            </a:r>
            <a:r>
              <a:rPr lang="en-US" sz="2347" kern="1200" baseline="30000">
                <a:solidFill>
                  <a:srgbClr val="FFFFFF"/>
                </a:solidFill>
                <a:latin typeface="Centaur" panose="02030504050205020304" pitchFamily="18" charset="0"/>
                <a:ea typeface="+mn-ea"/>
                <a:cs typeface="+mn-cs"/>
              </a:rPr>
              <a:t>th</a:t>
            </a:r>
            <a:endParaRPr lang="en-US" sz="2347" kern="1200">
              <a:solidFill>
                <a:srgbClr val="FFFFFF"/>
              </a:solidFill>
              <a:latin typeface="Centaur" panose="02030504050205020304" pitchFamily="18" charset="0"/>
              <a:ea typeface="+mn-ea"/>
              <a:cs typeface="+mn-cs"/>
            </a:endParaRP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Topics are published ten days prior to each meeting on the calendar linked below so you can attend the meetings that interest you:</a:t>
            </a:r>
          </a:p>
          <a:p>
            <a:pPr marL="853467" lvl="1" indent="-365771" defTabSz="975390">
              <a:buFont typeface="Arial" panose="020B0604020202020204" pitchFamily="34" charset="0"/>
              <a:buChar char="•"/>
            </a:pPr>
            <a:r>
              <a:rPr lang="en-US" sz="2347" b="1" kern="1200">
                <a:solidFill>
                  <a:srgbClr val="FFFFFF"/>
                </a:solidFill>
                <a:highlight>
                  <a:srgbClr val="C0C0C0"/>
                </a:highlight>
                <a:latin typeface="Centaur" panose="02030504050205020304" pitchFamily="18" charset="0"/>
                <a:ea typeface="+mn-ea"/>
                <a:cs typeface="+mn-cs"/>
              </a:rPr>
              <a:t> </a:t>
            </a:r>
            <a:r>
              <a:rPr lang="en-US" sz="2347" b="1" kern="1200">
                <a:solidFill>
                  <a:srgbClr val="E8E3CE">
                    <a:lumMod val="10000"/>
                  </a:srgbClr>
                </a:solidFill>
                <a:highlight>
                  <a:srgbClr val="C0C0C0"/>
                </a:highlight>
                <a:latin typeface="Centaur" panose="02030504050205020304" pitchFamily="18" charset="0"/>
                <a:ea typeface="+mn-ea"/>
                <a:cs typeface="+mn-cs"/>
              </a:rPr>
              <a:t>https://www.cityofpsl.com/government/calendar</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Open to all interested high schoolers, and </a:t>
            </a:r>
            <a:r>
              <a:rPr lang="en-US" sz="2347" b="1" kern="1200">
                <a:solidFill>
                  <a:srgbClr val="E8E3CE">
                    <a:lumMod val="10000"/>
                  </a:srgbClr>
                </a:solidFill>
                <a:highlight>
                  <a:srgbClr val="C0C0C0"/>
                </a:highlight>
                <a:latin typeface="Centaur" panose="02030504050205020304" pitchFamily="18" charset="0"/>
                <a:ea typeface="+mn-ea"/>
                <a:cs typeface="+mn-cs"/>
              </a:rPr>
              <a:t>volunteer hours</a:t>
            </a:r>
            <a:r>
              <a:rPr lang="en-US" sz="2347" b="1" kern="1200">
                <a:solidFill>
                  <a:srgbClr val="E8E3CE">
                    <a:lumMod val="10000"/>
                  </a:srgbClr>
                </a:solidFill>
                <a:latin typeface="Centaur" panose="02030504050205020304" pitchFamily="18" charset="0"/>
                <a:ea typeface="+mn-ea"/>
                <a:cs typeface="+mn-cs"/>
              </a:rPr>
              <a:t> </a:t>
            </a:r>
            <a:r>
              <a:rPr lang="en-US" sz="2347" kern="1200">
                <a:solidFill>
                  <a:srgbClr val="FFFFFF"/>
                </a:solidFill>
                <a:latin typeface="Centaur" panose="02030504050205020304" pitchFamily="18" charset="0"/>
                <a:ea typeface="+mn-ea"/>
                <a:cs typeface="+mn-cs"/>
              </a:rPr>
              <a:t>will be awarded to students who sign in with an SGA member (members </a:t>
            </a:r>
          </a:p>
          <a:p>
            <a:pPr defTabSz="975390"/>
            <a:r>
              <a:rPr lang="en-US" sz="2347" kern="1200">
                <a:solidFill>
                  <a:srgbClr val="FFFFFF"/>
                </a:solidFill>
                <a:latin typeface="Centaur" panose="02030504050205020304" pitchFamily="18" charset="0"/>
                <a:ea typeface="+mn-ea"/>
                <a:cs typeface="+mn-cs"/>
              </a:rPr>
              <a:t>     will be present and in school uniform)</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Uniform is not required but attire should be appropriate</a:t>
            </a:r>
          </a:p>
        </p:txBody>
      </p:sp>
      <p:pic>
        <p:nvPicPr>
          <p:cNvPr id="14" name="Picture 13">
            <a:extLst>
              <a:ext uri="{FF2B5EF4-FFF2-40B4-BE49-F238E27FC236}">
                <a16:creationId xmlns:a16="http://schemas.microsoft.com/office/drawing/2014/main" id="{8FF9BC3A-9058-AB05-2FB7-8F9CE285AB11}"/>
              </a:ext>
            </a:extLst>
          </p:cNvPr>
          <p:cNvPicPr>
            <a:picLocks noChangeAspect="1"/>
          </p:cNvPicPr>
          <p:nvPr/>
        </p:nvPicPr>
        <p:blipFill>
          <a:blip r:embed="rId3"/>
          <a:stretch>
            <a:fillRect/>
          </a:stretch>
        </p:blipFill>
        <p:spPr>
          <a:xfrm>
            <a:off x="128520" y="1366906"/>
            <a:ext cx="1191649" cy="1186927"/>
          </a:xfrm>
          <a:prstGeom prst="rect">
            <a:avLst/>
          </a:prstGeom>
        </p:spPr>
      </p:pic>
      <p:sp>
        <p:nvSpPr>
          <p:cNvPr id="20" name="TextBox 19">
            <a:extLst>
              <a:ext uri="{FF2B5EF4-FFF2-40B4-BE49-F238E27FC236}">
                <a16:creationId xmlns:a16="http://schemas.microsoft.com/office/drawing/2014/main" id="{9A68108A-E717-CC28-975B-10E743281E67}"/>
              </a:ext>
            </a:extLst>
          </p:cNvPr>
          <p:cNvSpPr txBox="1"/>
          <p:nvPr/>
        </p:nvSpPr>
        <p:spPr>
          <a:xfrm>
            <a:off x="867780" y="1853155"/>
            <a:ext cx="7660530" cy="420564"/>
          </a:xfrm>
          <a:prstGeom prst="rect">
            <a:avLst/>
          </a:prstGeom>
          <a:noFill/>
        </p:spPr>
        <p:txBody>
          <a:bodyPr wrap="square" rtlCol="0">
            <a:spAutoFit/>
          </a:bodyPr>
          <a:lstStyle/>
          <a:p>
            <a:pPr algn="ctr" defTabSz="975390"/>
            <a:r>
              <a:rPr lang="en-US" sz="2133" kern="1200">
                <a:solidFill>
                  <a:srgbClr val="FFFFFF"/>
                </a:solidFill>
                <a:latin typeface="Garamond" panose="02020404030301010803"/>
                <a:ea typeface="+mn-ea"/>
                <a:cs typeface="+mn-cs"/>
              </a:rPr>
              <a:t> An opportunity to sit in on an official City Council meeting!</a:t>
            </a:r>
          </a:p>
        </p:txBody>
      </p:sp>
      <p:sp>
        <p:nvSpPr>
          <p:cNvPr id="2" name="TextBox 1">
            <a:extLst>
              <a:ext uri="{FF2B5EF4-FFF2-40B4-BE49-F238E27FC236}">
                <a16:creationId xmlns:a16="http://schemas.microsoft.com/office/drawing/2014/main" id="{3B975826-E56D-74C4-2537-C771E9385B3D}"/>
              </a:ext>
            </a:extLst>
          </p:cNvPr>
          <p:cNvSpPr txBox="1"/>
          <p:nvPr/>
        </p:nvSpPr>
        <p:spPr>
          <a:xfrm>
            <a:off x="2757776" y="7477377"/>
            <a:ext cx="3192634" cy="387798"/>
          </a:xfrm>
          <a:prstGeom prst="rect">
            <a:avLst/>
          </a:prstGeom>
          <a:noFill/>
        </p:spPr>
        <p:txBody>
          <a:bodyPr wrap="square" rtlCol="0">
            <a:spAutoFit/>
          </a:bodyPr>
          <a:lstStyle/>
          <a:p>
            <a:pPr defTabSz="975390"/>
            <a:r>
              <a:rPr lang="en-US" sz="1920" kern="1200">
                <a:solidFill>
                  <a:srgbClr val="FFFFFF"/>
                </a:solidFill>
                <a:latin typeface="Centaur" panose="02030504050205020304" pitchFamily="18" charset="0"/>
                <a:ea typeface="+mn-ea"/>
                <a:cs typeface="+mn-cs"/>
              </a:rPr>
              <a:t>(Transportation is </a:t>
            </a:r>
            <a:r>
              <a:rPr lang="en-US" sz="1920" u="sng" kern="1200">
                <a:solidFill>
                  <a:srgbClr val="FFFFFF"/>
                </a:solidFill>
                <a:latin typeface="Centaur" panose="02030504050205020304" pitchFamily="18" charset="0"/>
                <a:ea typeface="+mn-ea"/>
                <a:cs typeface="+mn-cs"/>
              </a:rPr>
              <a:t>not</a:t>
            </a:r>
            <a:r>
              <a:rPr lang="en-US" sz="1920" kern="1200">
                <a:solidFill>
                  <a:srgbClr val="FFFFFF"/>
                </a:solidFill>
                <a:latin typeface="Centaur" panose="02030504050205020304" pitchFamily="18" charset="0"/>
                <a:ea typeface="+mn-ea"/>
                <a:cs typeface="+mn-cs"/>
              </a:rPr>
              <a:t> provided)</a:t>
            </a:r>
          </a:p>
        </p:txBody>
      </p:sp>
      <p:sp>
        <p:nvSpPr>
          <p:cNvPr id="5" name="Rectangle: Top Corners One Rounded and One Snipped 4">
            <a:extLst>
              <a:ext uri="{FF2B5EF4-FFF2-40B4-BE49-F238E27FC236}">
                <a16:creationId xmlns:a16="http://schemas.microsoft.com/office/drawing/2014/main" id="{EA2016A9-EF64-D3B1-A5BD-8B32F98A2978}"/>
              </a:ext>
            </a:extLst>
          </p:cNvPr>
          <p:cNvSpPr/>
          <p:nvPr/>
        </p:nvSpPr>
        <p:spPr>
          <a:xfrm>
            <a:off x="9699342" y="1290721"/>
            <a:ext cx="3241198" cy="2756128"/>
          </a:xfrm>
          <a:prstGeom prst="snip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Garamond" panose="02020404030301010803"/>
            </a:endParaRPr>
          </a:p>
        </p:txBody>
      </p:sp>
      <p:sp>
        <p:nvSpPr>
          <p:cNvPr id="6" name="TextBox 5">
            <a:extLst>
              <a:ext uri="{FF2B5EF4-FFF2-40B4-BE49-F238E27FC236}">
                <a16:creationId xmlns:a16="http://schemas.microsoft.com/office/drawing/2014/main" id="{7A6E7940-B455-ADC6-EA71-F533FA74EA1E}"/>
              </a:ext>
            </a:extLst>
          </p:cNvPr>
          <p:cNvSpPr txBox="1"/>
          <p:nvPr/>
        </p:nvSpPr>
        <p:spPr>
          <a:xfrm>
            <a:off x="9977389" y="1335996"/>
            <a:ext cx="2807477" cy="2718180"/>
          </a:xfrm>
          <a:prstGeom prst="rect">
            <a:avLst/>
          </a:prstGeom>
          <a:noFill/>
        </p:spPr>
        <p:txBody>
          <a:bodyPr wrap="square" rtlCol="0">
            <a:spAutoFit/>
          </a:bodyPr>
          <a:lstStyle/>
          <a:p>
            <a:pPr defTabSz="975390"/>
            <a:r>
              <a:rPr lang="en-US" sz="2133" kern="1200">
                <a:solidFill>
                  <a:srgbClr val="FFFFFF"/>
                </a:solidFill>
                <a:latin typeface="Centaur" panose="02030504050205020304" pitchFamily="18" charset="0"/>
                <a:ea typeface="+mn-ea"/>
                <a:cs typeface="+mn-cs"/>
              </a:rPr>
              <a:t>Meetings can go until 10:00 pm, so students are not required to stay the whole time. SGA members will be leaving at 8:30pm; therefore the cap per meeting is TWO volunteer hours. </a:t>
            </a:r>
          </a:p>
        </p:txBody>
      </p:sp>
    </p:spTree>
    <p:extLst>
      <p:ext uri="{BB962C8B-B14F-4D97-AF65-F5344CB8AC3E}">
        <p14:creationId xmlns:p14="http://schemas.microsoft.com/office/powerpoint/2010/main" val="251533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1"/>
            <a:ext cx="13004800" cy="73151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a:p>
            <a:pPr algn="ctr" defTabSz="975390"/>
            <a:endParaRPr lang="en-US" sz="1920" kern="1200">
              <a:solidFill>
                <a:prstClr val="white"/>
              </a:solidFill>
              <a:latin typeface="Calibri" panose="020F0502020204030204"/>
              <a:cs typeface="Calibri"/>
            </a:endParaRPr>
          </a:p>
        </p:txBody>
      </p:sp>
      <p:pic>
        <p:nvPicPr>
          <p:cNvPr id="4" name="Picture 4" descr="Space Deep Galaxy - Free photo on Pixabay">
            <a:extLst>
              <a:ext uri="{FF2B5EF4-FFF2-40B4-BE49-F238E27FC236}">
                <a16:creationId xmlns:a16="http://schemas.microsoft.com/office/drawing/2014/main" id="{DF6CE6AA-DE48-A8A7-3B2F-A87937D08087}"/>
              </a:ext>
            </a:extLst>
          </p:cNvPr>
          <p:cNvPicPr>
            <a:picLocks noChangeAspect="1"/>
          </p:cNvPicPr>
          <p:nvPr/>
        </p:nvPicPr>
        <p:blipFill rotWithShape="1">
          <a:blip r:embed="rId2">
            <a:alphaModFix amt="50000"/>
          </a:blip>
          <a:srcRect/>
          <a:stretch/>
        </p:blipFill>
        <p:spPr>
          <a:xfrm>
            <a:off x="21" y="1219202"/>
            <a:ext cx="13004779" cy="7315199"/>
          </a:xfrm>
          <a:prstGeom prst="rect">
            <a:avLst/>
          </a:prstGeom>
        </p:spPr>
      </p:pic>
      <p:sp>
        <p:nvSpPr>
          <p:cNvPr id="2" name="Title 1"/>
          <p:cNvSpPr>
            <a:spLocks noGrp="1"/>
          </p:cNvSpPr>
          <p:nvPr>
            <p:ph type="ctrTitle"/>
          </p:nvPr>
        </p:nvSpPr>
        <p:spPr>
          <a:xfrm>
            <a:off x="1625600" y="1220190"/>
            <a:ext cx="9753600" cy="1130898"/>
          </a:xfrm>
        </p:spPr>
        <p:txBody>
          <a:bodyPr>
            <a:normAutofit/>
          </a:bodyPr>
          <a:lstStyle/>
          <a:p>
            <a:r>
              <a:rPr lang="en-US" b="1" i="1" u="sng">
                <a:solidFill>
                  <a:srgbClr val="FFFFFF"/>
                </a:solidFill>
                <a:cs typeface="Calibri Light"/>
              </a:rPr>
              <a:t>Save the Date!</a:t>
            </a:r>
          </a:p>
        </p:txBody>
      </p:sp>
      <p:sp>
        <p:nvSpPr>
          <p:cNvPr id="3" name="Subtitle 2"/>
          <p:cNvSpPr>
            <a:spLocks noGrp="1"/>
          </p:cNvSpPr>
          <p:nvPr>
            <p:ph type="subTitle" idx="1"/>
          </p:nvPr>
        </p:nvSpPr>
        <p:spPr>
          <a:xfrm>
            <a:off x="536756" y="2450707"/>
            <a:ext cx="12115318" cy="5772374"/>
          </a:xfrm>
        </p:spPr>
        <p:txBody>
          <a:bodyPr vert="horz" lIns="97536" tIns="48768" rIns="97536" bIns="48768" rtlCol="0" anchor="t">
            <a:normAutofit fontScale="77500" lnSpcReduction="20000"/>
          </a:bodyPr>
          <a:lstStyle/>
          <a:p>
            <a:r>
              <a:rPr lang="en-US" sz="3840" b="1">
                <a:solidFill>
                  <a:srgbClr val="FFFFFF"/>
                </a:solidFill>
                <a:cs typeface="Calibri"/>
              </a:rPr>
              <a:t>Attention all high schoolers!</a:t>
            </a:r>
            <a:endParaRPr lang="en-US" sz="3413" b="1">
              <a:solidFill>
                <a:srgbClr val="FFFFFF"/>
              </a:solidFill>
              <a:cs typeface="Calibri"/>
            </a:endParaRPr>
          </a:p>
          <a:p>
            <a:endParaRPr lang="en-US" b="1">
              <a:solidFill>
                <a:srgbClr val="FFFFFF"/>
              </a:solidFill>
              <a:cs typeface="Calibri"/>
            </a:endParaRPr>
          </a:p>
          <a:p>
            <a:r>
              <a:rPr lang="en-US" sz="3840" b="1">
                <a:solidFill>
                  <a:srgbClr val="FFFFFF"/>
                </a:solidFill>
                <a:cs typeface="Calibri"/>
              </a:rPr>
              <a:t>SGA will be hosting an "Out of this World" Homecoming Dance here at SCPA on November 11th from </a:t>
            </a:r>
            <a:endParaRPr lang="en-US" b="1">
              <a:solidFill>
                <a:srgbClr val="FFFFFF"/>
              </a:solidFill>
              <a:cs typeface="Calibri"/>
            </a:endParaRPr>
          </a:p>
          <a:p>
            <a:r>
              <a:rPr lang="en-US" sz="3840" b="1">
                <a:solidFill>
                  <a:srgbClr val="FFFFFF"/>
                </a:solidFill>
                <a:cs typeface="Calibri"/>
              </a:rPr>
              <a:t>6pm – 10pm. </a:t>
            </a:r>
            <a:endParaRPr lang="en-US" b="1">
              <a:solidFill>
                <a:srgbClr val="FFFFFF"/>
              </a:solidFill>
              <a:cs typeface="Calibri"/>
            </a:endParaRPr>
          </a:p>
          <a:p>
            <a:endParaRPr lang="en-US" sz="3840" b="1">
              <a:solidFill>
                <a:srgbClr val="FFFFFF"/>
              </a:solidFill>
              <a:cs typeface="Calibri"/>
            </a:endParaRPr>
          </a:p>
          <a:p>
            <a:r>
              <a:rPr lang="en-US" sz="3840" b="1">
                <a:solidFill>
                  <a:srgbClr val="FFFFFF"/>
                </a:solidFill>
                <a:cs typeface="Calibri"/>
              </a:rPr>
              <a:t>More details regarding price, permission forms, and running for homecoming court to come!!</a:t>
            </a:r>
            <a:endParaRPr lang="en-US"/>
          </a:p>
          <a:p>
            <a:endParaRPr lang="en-US" sz="3840" b="1">
              <a:solidFill>
                <a:srgbClr val="FFFFFF"/>
              </a:solidFill>
              <a:cs typeface="Calibri"/>
            </a:endParaRPr>
          </a:p>
          <a:p>
            <a:r>
              <a:rPr lang="en-US" sz="3840" b="1">
                <a:solidFill>
                  <a:srgbClr val="FFFFFF"/>
                </a:solidFill>
                <a:cs typeface="Calibri"/>
              </a:rPr>
              <a:t>This event is only for CURRENT 9-12 grade students.</a:t>
            </a:r>
          </a:p>
          <a:p>
            <a:r>
              <a:rPr lang="en-US" sz="3840" b="1">
                <a:solidFill>
                  <a:srgbClr val="FFFFFF"/>
                </a:solidFill>
                <a:cs typeface="Calibri"/>
              </a:rPr>
              <a:t>Students on Academic or Behavior Probation will NOT be allowed to attend. </a:t>
            </a:r>
          </a:p>
          <a:p>
            <a:r>
              <a:rPr lang="en-US" sz="3840" b="1">
                <a:solidFill>
                  <a:srgbClr val="FFFFFF"/>
                </a:solidFill>
                <a:cs typeface="Calibri"/>
              </a:rPr>
              <a:t> NO middle schoolers are allowed. </a:t>
            </a:r>
            <a:endParaRPr lang="en-US"/>
          </a:p>
          <a:p>
            <a:endParaRPr lang="en-US" sz="2987">
              <a:solidFill>
                <a:srgbClr val="FFFFFF"/>
              </a:solidFill>
              <a:cs typeface="Calibri"/>
            </a:endParaRPr>
          </a:p>
          <a:p>
            <a:endParaRPr lang="en-US">
              <a:solidFill>
                <a:srgbClr val="FFFFFF"/>
              </a:solidFill>
              <a:cs typeface="Calibri"/>
            </a:endParaRPr>
          </a:p>
        </p:txBody>
      </p:sp>
    </p:spTree>
    <p:extLst>
      <p:ext uri="{BB962C8B-B14F-4D97-AF65-F5344CB8AC3E}">
        <p14:creationId xmlns:p14="http://schemas.microsoft.com/office/powerpoint/2010/main" val="39437835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7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7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500"/>
                                  </p:stCondLst>
                                  <p:iterate>
                                    <p:tmPct val="10000"/>
                                  </p:iterate>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7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500"/>
                                  </p:stCondLst>
                                  <p:iterate>
                                    <p:tmPct val="10000"/>
                                  </p:iterate>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7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1500"/>
                                  </p:stCondLst>
                                  <p:iterate>
                                    <p:tmPct val="10000"/>
                                  </p:iterate>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700"/>
                                        <p:tgtEl>
                                          <p:spTgt spid="3">
                                            <p:txEl>
                                              <p:pRg st="9" end="9"/>
                                            </p:txEl>
                                          </p:spTgt>
                                        </p:tgtEl>
                                      </p:cBhvr>
                                    </p:animEffect>
                                  </p:childTnLst>
                                </p:cTn>
                              </p:par>
                              <p:par>
                                <p:cTn id="38" presetID="10" presetClass="entr" presetSubtype="0" fill="hold" grpId="0" nodeType="withEffect">
                                  <p:stCondLst>
                                    <p:cond delay="1000"/>
                                  </p:stCondLst>
                                  <p:iterate>
                                    <p:tmPct val="10000"/>
                                  </p:iterate>
                                  <p:childTnLst>
                                    <p:set>
                                      <p:cBhvr>
                                        <p:cTn id="39" dur="1" fill="hold">
                                          <p:stCondLst>
                                            <p:cond delay="0"/>
                                          </p:stCondLst>
                                        </p:cTn>
                                        <p:tgtEl>
                                          <p:spTgt spid="2"/>
                                        </p:tgtEl>
                                        <p:attrNameLst>
                                          <p:attrName>style.visibility</p:attrName>
                                        </p:attrNameLst>
                                      </p:cBhvr>
                                      <p:to>
                                        <p:strVal val="visible"/>
                                      </p:to>
                                    </p:set>
                                    <p:animEffect transition="in" filter="fade">
                                      <p:cBhvr>
                                        <p:cTn id="4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E4C1-754D-D423-4B2F-E67CEF8B65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FDF45-41D2-81DA-4901-3E5E920C79B9}"/>
              </a:ext>
            </a:extLst>
          </p:cNvPr>
          <p:cNvSpPr>
            <a:spLocks noGrp="1"/>
          </p:cNvSpPr>
          <p:nvPr>
            <p:ph idx="1"/>
          </p:nvPr>
        </p:nvSpPr>
        <p:spPr>
          <a:xfrm>
            <a:off x="0" y="-1"/>
            <a:ext cx="12851476" cy="9592887"/>
          </a:xfrm>
        </p:spPr>
        <p:txBody>
          <a:bodyPr>
            <a:normAutofit lnSpcReduction="10000"/>
          </a:bodyPr>
          <a:lstStyle/>
          <a:p>
            <a:pPr algn="ctr"/>
            <a:r>
              <a:rPr lang="en-US" b="1" i="0">
                <a:solidFill>
                  <a:srgbClr val="323130"/>
                </a:solidFill>
                <a:effectLst/>
                <a:latin typeface="Segoe UI" panose="020B0502040204020203" pitchFamily="34" charset="0"/>
              </a:rPr>
              <a:t>Create a Greeting Card Scholarship</a:t>
            </a:r>
            <a:endParaRPr lang="en-US"/>
          </a:p>
          <a:p>
            <a:r>
              <a:rPr lang="en-US"/>
              <a:t>Scholarship is open to all high school, college, and university students. The only eligibility criteria is that students must be at least 14 years or older at the time of entry (so some middle school students may even be able to apply). Home-schooled students are also welcome apply.</a:t>
            </a:r>
          </a:p>
          <a:p>
            <a:r>
              <a:rPr lang="en-US"/>
              <a:t>There is no required  “theme,” but check out the Gallery website so that your card creation falls under one of the card lines featured.</a:t>
            </a:r>
          </a:p>
          <a:p>
            <a:endParaRPr lang="en-US"/>
          </a:p>
          <a:p>
            <a:r>
              <a:rPr lang="en-US"/>
              <a:t>The Gallery website states that while Christmas cards are their biggest sellers, birthday and anniversary cards are also popular. Have a penchant for sympathy or “get well” messages?  Those themes are also welcome. Be sure to browse the Gallery website for ideas, but also remember that their cards are targeted to a corporate clientele.</a:t>
            </a:r>
          </a:p>
          <a:p>
            <a:endParaRPr lang="en-US"/>
          </a:p>
          <a:p>
            <a:pPr algn="l"/>
            <a:r>
              <a:rPr lang="en-US" b="0" i="0">
                <a:solidFill>
                  <a:srgbClr val="333333"/>
                </a:solidFill>
                <a:effectLst/>
                <a:latin typeface="Segoe UI" panose="020B0502040204020203" pitchFamily="34" charset="0"/>
              </a:rPr>
              <a:t>The main criteria looked at:</a:t>
            </a:r>
          </a:p>
          <a:p>
            <a:pPr algn="l">
              <a:buFont typeface="+mj-lt"/>
              <a:buAutoNum type="arabicPeriod"/>
            </a:pPr>
            <a:r>
              <a:rPr lang="en-US" b="0" i="0">
                <a:solidFill>
                  <a:srgbClr val="333333"/>
                </a:solidFill>
                <a:effectLst/>
                <a:latin typeface="Segoe UI" panose="020B0502040204020203" pitchFamily="34" charset="0"/>
              </a:rPr>
              <a:t>Overall aesthetic appeal</a:t>
            </a:r>
          </a:p>
          <a:p>
            <a:pPr algn="l">
              <a:buFont typeface="+mj-lt"/>
              <a:buAutoNum type="arabicPeriod"/>
            </a:pPr>
            <a:r>
              <a:rPr lang="en-US" b="0" i="0">
                <a:solidFill>
                  <a:srgbClr val="333333"/>
                </a:solidFill>
                <a:effectLst/>
                <a:latin typeface="Segoe UI" panose="020B0502040204020203" pitchFamily="34" charset="0"/>
              </a:rPr>
              <a:t>Quality of execution</a:t>
            </a:r>
          </a:p>
          <a:p>
            <a:pPr algn="l">
              <a:buFont typeface="+mj-lt"/>
              <a:buAutoNum type="arabicPeriod"/>
            </a:pPr>
            <a:r>
              <a:rPr lang="en-US" b="0" i="0">
                <a:solidFill>
                  <a:srgbClr val="333333"/>
                </a:solidFill>
                <a:effectLst/>
                <a:latin typeface="Segoe UI" panose="020B0502040204020203" pitchFamily="34" charset="0"/>
              </a:rPr>
              <a:t>Creativity and Originality</a:t>
            </a:r>
          </a:p>
          <a:p>
            <a:pPr algn="l">
              <a:buFont typeface="+mj-lt"/>
              <a:buAutoNum type="arabicPeriod"/>
            </a:pPr>
            <a:r>
              <a:rPr lang="en-US" b="0" i="0">
                <a:solidFill>
                  <a:srgbClr val="333333"/>
                </a:solidFill>
                <a:effectLst/>
                <a:latin typeface="Segoe UI" panose="020B0502040204020203" pitchFamily="34" charset="0"/>
              </a:rPr>
              <a:t>Successful incorporation of design elements</a:t>
            </a:r>
          </a:p>
          <a:p>
            <a:pPr algn="l">
              <a:buFont typeface="+mj-lt"/>
              <a:buAutoNum type="arabicPeriod"/>
            </a:pPr>
            <a:r>
              <a:rPr lang="en-US" b="0" i="0">
                <a:solidFill>
                  <a:srgbClr val="333333"/>
                </a:solidFill>
                <a:effectLst/>
                <a:latin typeface="Segoe UI" panose="020B0502040204020203" pitchFamily="34" charset="0"/>
              </a:rPr>
              <a:t>Appropriateness for use as a greeting card</a:t>
            </a:r>
          </a:p>
          <a:p>
            <a:endParaRPr lang="en-US"/>
          </a:p>
        </p:txBody>
      </p:sp>
    </p:spTree>
    <p:extLst>
      <p:ext uri="{BB962C8B-B14F-4D97-AF65-F5344CB8AC3E}">
        <p14:creationId xmlns:p14="http://schemas.microsoft.com/office/powerpoint/2010/main" val="3804765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15A9-D48C-CA08-05DA-345B50721E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54820A-65E8-03E2-BBAF-0B1D29266060}"/>
              </a:ext>
            </a:extLst>
          </p:cNvPr>
          <p:cNvSpPr>
            <a:spLocks noGrp="1"/>
          </p:cNvSpPr>
          <p:nvPr>
            <p:ph idx="1"/>
          </p:nvPr>
        </p:nvSpPr>
        <p:spPr>
          <a:xfrm>
            <a:off x="166255" y="116377"/>
            <a:ext cx="12668596" cy="9410007"/>
          </a:xfrm>
        </p:spPr>
        <p:txBody>
          <a:bodyPr/>
          <a:lstStyle/>
          <a:p>
            <a:pPr algn="ctr" fontAlgn="base"/>
            <a:r>
              <a:rPr lang="en-US" b="1" i="0">
                <a:solidFill>
                  <a:srgbClr val="323130"/>
                </a:solidFill>
                <a:effectLst/>
                <a:latin typeface="Segoe UI" panose="020B0502040204020203" pitchFamily="34" charset="0"/>
              </a:rPr>
              <a:t>Create a Greeting Card Scholarship</a:t>
            </a:r>
            <a:endParaRPr lang="en-US" b="0" i="0">
              <a:solidFill>
                <a:srgbClr val="333333"/>
              </a:solidFill>
              <a:effectLst/>
              <a:latin typeface="Segoe UI" panose="020B0502040204020203" pitchFamily="34" charset="0"/>
            </a:endParaRPr>
          </a:p>
          <a:p>
            <a:pPr algn="l" fontAlgn="base"/>
            <a:r>
              <a:rPr lang="en-US" b="0" i="0">
                <a:solidFill>
                  <a:srgbClr val="333333"/>
                </a:solidFill>
                <a:effectLst/>
                <a:latin typeface="Segoe UI" panose="020B0502040204020203" pitchFamily="34" charset="0"/>
              </a:rPr>
              <a:t>The applicant with the winning entry will receive a cash scholarship of $10,000 plus a $1,000 prize for their school!</a:t>
            </a:r>
          </a:p>
          <a:p>
            <a:pPr algn="l" fontAlgn="base"/>
            <a:r>
              <a:rPr lang="en-US" b="0" i="0">
                <a:solidFill>
                  <a:srgbClr val="333333"/>
                </a:solidFill>
                <a:effectLst/>
                <a:latin typeface="Segoe UI" panose="020B0502040204020203" pitchFamily="34" charset="0"/>
              </a:rPr>
              <a:t>The winner’s award is paid directly to the school they will/are attending.</a:t>
            </a:r>
          </a:p>
          <a:p>
            <a:pPr algn="l" fontAlgn="base"/>
            <a:r>
              <a:rPr lang="en-US" b="0" i="0">
                <a:solidFill>
                  <a:srgbClr val="333333"/>
                </a:solidFill>
                <a:effectLst/>
                <a:latin typeface="inherit"/>
              </a:rPr>
              <a:t>The Contest ends at 11:59:59 p.m. ET, March 02, 2022.</a:t>
            </a:r>
            <a:endParaRPr lang="en-US" b="0" i="0">
              <a:solidFill>
                <a:srgbClr val="201F1E"/>
              </a:solidFill>
              <a:effectLst/>
              <a:latin typeface="Segoe UI" panose="020B0502040204020203" pitchFamily="34" charset="0"/>
            </a:endParaRPr>
          </a:p>
          <a:p>
            <a:endParaRPr lang="en-US"/>
          </a:p>
        </p:txBody>
      </p:sp>
      <p:pic>
        <p:nvPicPr>
          <p:cNvPr id="6" name="Picture 5">
            <a:extLst>
              <a:ext uri="{FF2B5EF4-FFF2-40B4-BE49-F238E27FC236}">
                <a16:creationId xmlns:a16="http://schemas.microsoft.com/office/drawing/2014/main" id="{AFA5D21E-48CC-F2B8-4CBF-F4990E2F1B92}"/>
              </a:ext>
            </a:extLst>
          </p:cNvPr>
          <p:cNvPicPr>
            <a:picLocks noChangeAspect="1"/>
          </p:cNvPicPr>
          <p:nvPr/>
        </p:nvPicPr>
        <p:blipFill>
          <a:blip r:embed="rId2"/>
          <a:stretch>
            <a:fillRect/>
          </a:stretch>
        </p:blipFill>
        <p:spPr>
          <a:xfrm>
            <a:off x="166255" y="2807448"/>
            <a:ext cx="8329352" cy="6718936"/>
          </a:xfrm>
          <a:prstGeom prst="rect">
            <a:avLst/>
          </a:prstGeom>
        </p:spPr>
      </p:pic>
    </p:spTree>
    <p:extLst>
      <p:ext uri="{BB962C8B-B14F-4D97-AF65-F5344CB8AC3E}">
        <p14:creationId xmlns:p14="http://schemas.microsoft.com/office/powerpoint/2010/main" val="1673613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D0FC-0738-24DB-25C0-2D23761AE352}"/>
              </a:ext>
            </a:extLst>
          </p:cNvPr>
          <p:cNvSpPr>
            <a:spLocks noGrp="1"/>
          </p:cNvSpPr>
          <p:nvPr>
            <p:ph type="ctrTitle"/>
          </p:nvPr>
        </p:nvSpPr>
        <p:spPr>
          <a:xfrm>
            <a:off x="7167091" y="1996441"/>
            <a:ext cx="5350014" cy="2009450"/>
          </a:xfrm>
        </p:spPr>
        <p:txBody>
          <a:bodyPr vert="horz" wrap="square" lIns="0" tIns="0" rIns="0" bIns="0" rtlCol="0" anchor="b" anchorCtr="0">
            <a:normAutofit fontScale="90000"/>
          </a:bodyPr>
          <a:lstStyle/>
          <a:p>
            <a:r>
              <a:rPr lang="en-US"/>
              <a:t>Cowboys And Cowgirls Theme Nights </a:t>
            </a:r>
          </a:p>
        </p:txBody>
      </p:sp>
      <p:sp>
        <p:nvSpPr>
          <p:cNvPr id="3" name="Subtitle 2">
            <a:extLst>
              <a:ext uri="{FF2B5EF4-FFF2-40B4-BE49-F238E27FC236}">
                <a16:creationId xmlns:a16="http://schemas.microsoft.com/office/drawing/2014/main" id="{5F0F8CF2-D7D8-EC77-1759-D47CF44DF43C}"/>
              </a:ext>
            </a:extLst>
          </p:cNvPr>
          <p:cNvSpPr>
            <a:spLocks noGrp="1"/>
          </p:cNvSpPr>
          <p:nvPr>
            <p:ph type="subTitle" idx="1"/>
          </p:nvPr>
        </p:nvSpPr>
        <p:spPr>
          <a:xfrm>
            <a:off x="7305665" y="4340728"/>
            <a:ext cx="5350014" cy="3858835"/>
          </a:xfrm>
        </p:spPr>
        <p:txBody>
          <a:bodyPr vert="horz" lIns="0" tIns="0" rIns="0" bIns="0" rtlCol="0">
            <a:normAutofit/>
          </a:bodyPr>
          <a:lstStyle/>
          <a:p>
            <a:r>
              <a:rPr lang="en-US"/>
              <a:t>Dress up for a rodeo and come support SCPA vs. TCH in their girls' volleyball game on September 27, 2022.</a:t>
            </a:r>
          </a:p>
          <a:p>
            <a:r>
              <a:rPr lang="en-US"/>
              <a:t>School Appropriate Clothing is still Required! No Spurs!</a:t>
            </a:r>
          </a:p>
          <a:p>
            <a:r>
              <a:rPr lang="en-US"/>
              <a:t>Attire only permitted for games, not for the school day! </a:t>
            </a:r>
          </a:p>
          <a:p>
            <a:endParaRPr lang="en-US"/>
          </a:p>
          <a:p>
            <a:endParaRPr lang="en-US"/>
          </a:p>
        </p:txBody>
      </p:sp>
      <p:pic>
        <p:nvPicPr>
          <p:cNvPr id="6" name="Picture 5">
            <a:extLst>
              <a:ext uri="{FF2B5EF4-FFF2-40B4-BE49-F238E27FC236}">
                <a16:creationId xmlns:a16="http://schemas.microsoft.com/office/drawing/2014/main" id="{0A47CA49-0FFA-BD75-FB58-C76C08F3AD82}"/>
              </a:ext>
            </a:extLst>
          </p:cNvPr>
          <p:cNvPicPr>
            <a:picLocks noChangeAspect="1"/>
          </p:cNvPicPr>
          <p:nvPr/>
        </p:nvPicPr>
        <p:blipFill rotWithShape="1">
          <a:blip r:embed="rId2"/>
          <a:srcRect l="14060" r="24372"/>
          <a:stretch/>
        </p:blipFill>
        <p:spPr>
          <a:xfrm>
            <a:off x="1" y="1219211"/>
            <a:ext cx="6040463" cy="7315189"/>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5" name="TextBox 4">
            <a:extLst>
              <a:ext uri="{FF2B5EF4-FFF2-40B4-BE49-F238E27FC236}">
                <a16:creationId xmlns:a16="http://schemas.microsoft.com/office/drawing/2014/main" id="{E3F0692D-2501-6663-A67F-1E48C53CF3F8}"/>
              </a:ext>
            </a:extLst>
          </p:cNvPr>
          <p:cNvSpPr txBox="1"/>
          <p:nvPr/>
        </p:nvSpPr>
        <p:spPr>
          <a:xfrm>
            <a:off x="4987362" y="4656458"/>
            <a:ext cx="2645997" cy="1636089"/>
          </a:xfrm>
          <a:prstGeom prst="rect">
            <a:avLst/>
          </a:prstGeom>
          <a:noFill/>
        </p:spPr>
        <p:txBody>
          <a:bodyPr wrap="square" rtlCol="0">
            <a:spAutoFit/>
          </a:bodyPr>
          <a:lstStyle/>
          <a:p>
            <a:pPr defTabSz="975390">
              <a:spcAft>
                <a:spcPts val="640"/>
              </a:spcAft>
            </a:pPr>
            <a:r>
              <a:rPr lang="en-US" sz="2133" kern="1200">
                <a:solidFill>
                  <a:prstClr val="black"/>
                </a:solidFill>
                <a:latin typeface="Calibri" panose="020F0502020204030204"/>
                <a:ea typeface="+mn-ea"/>
                <a:cs typeface="+mn-cs"/>
              </a:rPr>
              <a:t>Admission Prices </a:t>
            </a:r>
          </a:p>
          <a:p>
            <a:pPr defTabSz="975390">
              <a:spcAft>
                <a:spcPts val="640"/>
              </a:spcAft>
            </a:pPr>
            <a:r>
              <a:rPr lang="en-US" sz="2133" kern="1200">
                <a:solidFill>
                  <a:prstClr val="black"/>
                </a:solidFill>
                <a:latin typeface="Calibri" panose="020F0502020204030204"/>
                <a:ea typeface="+mn-ea"/>
                <a:cs typeface="+mn-cs"/>
              </a:rPr>
              <a:t>$2 with student ID </a:t>
            </a:r>
          </a:p>
          <a:p>
            <a:pPr defTabSz="975390">
              <a:spcAft>
                <a:spcPts val="640"/>
              </a:spcAft>
            </a:pPr>
            <a:r>
              <a:rPr lang="en-US" sz="2133" kern="1200">
                <a:solidFill>
                  <a:prstClr val="black"/>
                </a:solidFill>
                <a:latin typeface="Calibri" panose="020F0502020204030204"/>
                <a:ea typeface="+mn-ea"/>
                <a:cs typeface="+mn-cs"/>
              </a:rPr>
              <a:t>$3 children </a:t>
            </a:r>
          </a:p>
          <a:p>
            <a:pPr defTabSz="975390">
              <a:spcAft>
                <a:spcPts val="640"/>
              </a:spcAft>
            </a:pPr>
            <a:r>
              <a:rPr lang="en-US" sz="2133" kern="1200">
                <a:solidFill>
                  <a:prstClr val="black"/>
                </a:solidFill>
                <a:latin typeface="Calibri" panose="020F0502020204030204"/>
                <a:ea typeface="+mn-ea"/>
                <a:cs typeface="+mn-cs"/>
              </a:rPr>
              <a:t>$5 adult </a:t>
            </a:r>
          </a:p>
        </p:txBody>
      </p:sp>
    </p:spTree>
    <p:extLst>
      <p:ext uri="{BB962C8B-B14F-4D97-AF65-F5344CB8AC3E}">
        <p14:creationId xmlns:p14="http://schemas.microsoft.com/office/powerpoint/2010/main" val="1439957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3" name="Group 4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6066" y="8033343"/>
            <a:ext cx="381955" cy="393562"/>
            <a:chOff x="4135740" y="1795926"/>
            <a:chExt cx="558732" cy="575710"/>
          </a:xfrm>
        </p:grpSpPr>
        <p:grpSp>
          <p:nvGrpSpPr>
            <p:cNvPr id="51" name="Group 5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3" name="Straight Connector 5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Oval 5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grpSp>
      <p:sp>
        <p:nvSpPr>
          <p:cNvPr id="74" name="Rectangle 55">
            <a:extLst>
              <a:ext uri="{FF2B5EF4-FFF2-40B4-BE49-F238E27FC236}">
                <a16:creationId xmlns:a16="http://schemas.microsoft.com/office/drawing/2014/main" id="{498388E5-7C49-49BF-B90A-CDE7D6A6D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sp>
        <p:nvSpPr>
          <p:cNvPr id="5" name="TextBox 4">
            <a:extLst>
              <a:ext uri="{FF2B5EF4-FFF2-40B4-BE49-F238E27FC236}">
                <a16:creationId xmlns:a16="http://schemas.microsoft.com/office/drawing/2014/main" id="{B661043F-7B68-1061-181F-309F5E1C3F7D}"/>
              </a:ext>
            </a:extLst>
          </p:cNvPr>
          <p:cNvSpPr txBox="1"/>
          <p:nvPr/>
        </p:nvSpPr>
        <p:spPr>
          <a:xfrm>
            <a:off x="6502400" y="1950720"/>
            <a:ext cx="5468604" cy="872275"/>
          </a:xfrm>
          <a:prstGeom prst="rect">
            <a:avLst/>
          </a:prstGeom>
        </p:spPr>
        <p:txBody>
          <a:bodyPr rot="0" spcFirstLastPara="0" vertOverflow="overflow" horzOverflow="overflow" vert="horz" lIns="97536" tIns="48768" rIns="97536" bIns="48768" numCol="1" spcCol="0" rtlCol="0" fromWordArt="0" anchor="b" anchorCtr="0" forceAA="0" compatLnSpc="1">
            <a:prstTxWarp prst="textNoShape">
              <a:avLst/>
            </a:prstTxWarp>
            <a:normAutofit/>
          </a:bodyPr>
          <a:lstStyle/>
          <a:p>
            <a:pPr indent="-243848" defTabSz="975390">
              <a:lnSpc>
                <a:spcPct val="120000"/>
              </a:lnSpc>
              <a:spcBef>
                <a:spcPct val="0"/>
              </a:spcBef>
              <a:spcAft>
                <a:spcPts val="640"/>
              </a:spcAft>
            </a:pPr>
            <a:r>
              <a:rPr lang="en-US" sz="4267" b="1" i="1" u="sng" kern="1200">
                <a:highlight>
                  <a:srgbClr val="FFFF00"/>
                </a:highlight>
                <a:latin typeface="Franklin Gothic Heavy"/>
                <a:ea typeface="+mn-ea"/>
                <a:cs typeface="+mn-cs"/>
              </a:rPr>
              <a:t>Post-it Positivity</a:t>
            </a:r>
          </a:p>
        </p:txBody>
      </p:sp>
      <p:sp>
        <p:nvSpPr>
          <p:cNvPr id="75" name="Freeform: Shape 57">
            <a:extLst>
              <a:ext uri="{FF2B5EF4-FFF2-40B4-BE49-F238E27FC236}">
                <a16:creationId xmlns:a16="http://schemas.microsoft.com/office/drawing/2014/main" id="{61CF1429-F104-494D-9AC3-9CBB601ED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554886" y="1520586"/>
            <a:ext cx="5125110" cy="6395917"/>
          </a:xfrm>
          <a:custGeom>
            <a:avLst/>
            <a:gdLst>
              <a:gd name="connsiteX0" fmla="*/ 4431251 w 5224396"/>
              <a:gd name="connsiteY0" fmla="*/ 0 h 6519822"/>
              <a:gd name="connsiteX1" fmla="*/ 4540700 w 5224396"/>
              <a:gd name="connsiteY1" fmla="*/ 1003920 h 6519822"/>
              <a:gd name="connsiteX2" fmla="*/ 5224396 w 5224396"/>
              <a:gd name="connsiteY2" fmla="*/ 1003920 h 6519822"/>
              <a:gd name="connsiteX3" fmla="*/ 5224396 w 5224396"/>
              <a:gd name="connsiteY3" fmla="*/ 6519822 h 6519822"/>
              <a:gd name="connsiteX4" fmla="*/ 766889 w 5224396"/>
              <a:gd name="connsiteY4" fmla="*/ 6519822 h 6519822"/>
              <a:gd name="connsiteX5" fmla="*/ 766889 w 5224396"/>
              <a:gd name="connsiteY5" fmla="*/ 5948076 h 6519822"/>
              <a:gd name="connsiteX6" fmla="*/ 597805 w 5224396"/>
              <a:gd name="connsiteY6" fmla="*/ 5966510 h 6519822"/>
              <a:gd name="connsiteX7" fmla="*/ 0 w 5224396"/>
              <a:gd name="connsiteY7" fmla="*/ 483098 h 65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396" h="6519822">
                <a:moveTo>
                  <a:pt x="4431251" y="0"/>
                </a:moveTo>
                <a:lnTo>
                  <a:pt x="4540700" y="1003920"/>
                </a:lnTo>
                <a:lnTo>
                  <a:pt x="5224396" y="1003920"/>
                </a:lnTo>
                <a:lnTo>
                  <a:pt x="5224396" y="6519822"/>
                </a:lnTo>
                <a:lnTo>
                  <a:pt x="766889" y="6519822"/>
                </a:lnTo>
                <a:lnTo>
                  <a:pt x="766889" y="5948076"/>
                </a:lnTo>
                <a:lnTo>
                  <a:pt x="597805" y="5966510"/>
                </a:lnTo>
                <a:lnTo>
                  <a:pt x="0" y="483098"/>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76" name="Freeform: Shape 59">
            <a:extLst>
              <a:ext uri="{FF2B5EF4-FFF2-40B4-BE49-F238E27FC236}">
                <a16:creationId xmlns:a16="http://schemas.microsoft.com/office/drawing/2014/main" id="{7F6A1761-21AB-4DE0-A28E-3776B0EE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58242">
            <a:off x="850487" y="1735518"/>
            <a:ext cx="4863158" cy="6200368"/>
          </a:xfrm>
          <a:custGeom>
            <a:avLst/>
            <a:gdLst>
              <a:gd name="connsiteX0" fmla="*/ 4188629 w 4957370"/>
              <a:gd name="connsiteY0" fmla="*/ 0 h 6320484"/>
              <a:gd name="connsiteX1" fmla="*/ 4218585 w 4957370"/>
              <a:gd name="connsiteY1" fmla="*/ 18617 h 6320484"/>
              <a:gd name="connsiteX2" fmla="*/ 4220262 w 4957370"/>
              <a:gd name="connsiteY2" fmla="*/ 50299 h 6320484"/>
              <a:gd name="connsiteX3" fmla="*/ 4223340 w 4957370"/>
              <a:gd name="connsiteY3" fmla="*/ 51687 h 6320484"/>
              <a:gd name="connsiteX4" fmla="*/ 4243015 w 4957370"/>
              <a:gd name="connsiteY4" fmla="*/ 81229 h 6320484"/>
              <a:gd name="connsiteX5" fmla="*/ 4227211 w 4957370"/>
              <a:gd name="connsiteY5" fmla="*/ 140805 h 6320484"/>
              <a:gd name="connsiteX6" fmla="*/ 4226312 w 4957370"/>
              <a:gd name="connsiteY6" fmla="*/ 164608 h 6320484"/>
              <a:gd name="connsiteX7" fmla="*/ 4231135 w 4957370"/>
              <a:gd name="connsiteY7" fmla="*/ 255748 h 6320484"/>
              <a:gd name="connsiteX8" fmla="*/ 4235510 w 4957370"/>
              <a:gd name="connsiteY8" fmla="*/ 301854 h 6320484"/>
              <a:gd name="connsiteX9" fmla="*/ 4235520 w 4957370"/>
              <a:gd name="connsiteY9" fmla="*/ 330419 h 6320484"/>
              <a:gd name="connsiteX10" fmla="*/ 4235310 w 4957370"/>
              <a:gd name="connsiteY10" fmla="*/ 334637 h 6320484"/>
              <a:gd name="connsiteX11" fmla="*/ 4247536 w 4957370"/>
              <a:gd name="connsiteY11" fmla="*/ 565646 h 6320484"/>
              <a:gd name="connsiteX12" fmla="*/ 4249754 w 4957370"/>
              <a:gd name="connsiteY12" fmla="*/ 570256 h 6320484"/>
              <a:gd name="connsiteX13" fmla="*/ 4250202 w 4957370"/>
              <a:gd name="connsiteY13" fmla="*/ 594123 h 6320484"/>
              <a:gd name="connsiteX14" fmla="*/ 4249459 w 4957370"/>
              <a:gd name="connsiteY14" fmla="*/ 602017 h 6320484"/>
              <a:gd name="connsiteX15" fmla="*/ 4255354 w 4957370"/>
              <a:gd name="connsiteY15" fmla="*/ 713404 h 6320484"/>
              <a:gd name="connsiteX16" fmla="*/ 4257508 w 4957370"/>
              <a:gd name="connsiteY16" fmla="*/ 714073 h 6320484"/>
              <a:gd name="connsiteX17" fmla="*/ 4265497 w 4957370"/>
              <a:gd name="connsiteY17" fmla="*/ 749513 h 6320484"/>
              <a:gd name="connsiteX18" fmla="*/ 4271401 w 4957370"/>
              <a:gd name="connsiteY18" fmla="*/ 847749 h 6320484"/>
              <a:gd name="connsiteX19" fmla="*/ 4277600 w 4957370"/>
              <a:gd name="connsiteY19" fmla="*/ 905577 h 6320484"/>
              <a:gd name="connsiteX20" fmla="*/ 4284143 w 4957370"/>
              <a:gd name="connsiteY20" fmla="*/ 926055 h 6320484"/>
              <a:gd name="connsiteX21" fmla="*/ 4290465 w 4957370"/>
              <a:gd name="connsiteY21" fmla="*/ 955655 h 6320484"/>
              <a:gd name="connsiteX22" fmla="*/ 4293246 w 4957370"/>
              <a:gd name="connsiteY22" fmla="*/ 982888 h 6320484"/>
              <a:gd name="connsiteX23" fmla="*/ 4298563 w 4957370"/>
              <a:gd name="connsiteY23" fmla="*/ 993803 h 6320484"/>
              <a:gd name="connsiteX24" fmla="*/ 4540105 w 4957370"/>
              <a:gd name="connsiteY24" fmla="*/ 1009893 h 6320484"/>
              <a:gd name="connsiteX25" fmla="*/ 4911733 w 4957370"/>
              <a:gd name="connsiteY25" fmla="*/ 1030269 h 6320484"/>
              <a:gd name="connsiteX26" fmla="*/ 4939495 w 4957370"/>
              <a:gd name="connsiteY26" fmla="*/ 1052023 h 6320484"/>
              <a:gd name="connsiteX27" fmla="*/ 4937728 w 4957370"/>
              <a:gd name="connsiteY27" fmla="*/ 1083700 h 6320484"/>
              <a:gd name="connsiteX28" fmla="*/ 4940638 w 4957370"/>
              <a:gd name="connsiteY28" fmla="*/ 1085413 h 6320484"/>
              <a:gd name="connsiteX29" fmla="*/ 4956995 w 4957370"/>
              <a:gd name="connsiteY29" fmla="*/ 1116915 h 6320484"/>
              <a:gd name="connsiteX30" fmla="*/ 4934827 w 4957370"/>
              <a:gd name="connsiteY30" fmla="*/ 1174426 h 6320484"/>
              <a:gd name="connsiteX31" fmla="*/ 4931354 w 4957370"/>
              <a:gd name="connsiteY31" fmla="*/ 1197992 h 6320484"/>
              <a:gd name="connsiteX32" fmla="*/ 4926270 w 4957370"/>
              <a:gd name="connsiteY32" fmla="*/ 1289117 h 6320484"/>
              <a:gd name="connsiteX33" fmla="*/ 4925623 w 4957370"/>
              <a:gd name="connsiteY33" fmla="*/ 1335426 h 6320484"/>
              <a:gd name="connsiteX34" fmla="*/ 4922537 w 4957370"/>
              <a:gd name="connsiteY34" fmla="*/ 1363823 h 6320484"/>
              <a:gd name="connsiteX35" fmla="*/ 4921871 w 4957370"/>
              <a:gd name="connsiteY35" fmla="*/ 1367995 h 6320484"/>
              <a:gd name="connsiteX36" fmla="*/ 4908988 w 4957370"/>
              <a:gd name="connsiteY36" fmla="*/ 1598968 h 6320484"/>
              <a:gd name="connsiteX37" fmla="*/ 4910694 w 4957370"/>
              <a:gd name="connsiteY37" fmla="*/ 1603791 h 6320484"/>
              <a:gd name="connsiteX38" fmla="*/ 4908552 w 4957370"/>
              <a:gd name="connsiteY38" fmla="*/ 1627566 h 6320484"/>
              <a:gd name="connsiteX39" fmla="*/ 4906959 w 4957370"/>
              <a:gd name="connsiteY39" fmla="*/ 1635333 h 6320484"/>
              <a:gd name="connsiteX40" fmla="*/ 4900747 w 4957370"/>
              <a:gd name="connsiteY40" fmla="*/ 1746703 h 6320484"/>
              <a:gd name="connsiteX41" fmla="*/ 4902815 w 4957370"/>
              <a:gd name="connsiteY41" fmla="*/ 1747601 h 6320484"/>
              <a:gd name="connsiteX42" fmla="*/ 4906917 w 4957370"/>
              <a:gd name="connsiteY42" fmla="*/ 1783698 h 6320484"/>
              <a:gd name="connsiteX43" fmla="*/ 4902139 w 4957370"/>
              <a:gd name="connsiteY43" fmla="*/ 1881995 h 6320484"/>
              <a:gd name="connsiteX44" fmla="*/ 4902035 w 4957370"/>
              <a:gd name="connsiteY44" fmla="*/ 1940154 h 6320484"/>
              <a:gd name="connsiteX45" fmla="*/ 4906319 w 4957370"/>
              <a:gd name="connsiteY45" fmla="*/ 1961221 h 6320484"/>
              <a:gd name="connsiteX46" fmla="*/ 4909396 w 4957370"/>
              <a:gd name="connsiteY46" fmla="*/ 1991332 h 6320484"/>
              <a:gd name="connsiteX47" fmla="*/ 4918176 w 4957370"/>
              <a:gd name="connsiteY47" fmla="*/ 2043680 h 6320484"/>
              <a:gd name="connsiteX48" fmla="*/ 4920444 w 4957370"/>
              <a:gd name="connsiteY48" fmla="*/ 2093780 h 6320484"/>
              <a:gd name="connsiteX49" fmla="*/ 4919568 w 4957370"/>
              <a:gd name="connsiteY49" fmla="*/ 2127331 h 6320484"/>
              <a:gd name="connsiteX50" fmla="*/ 4919107 w 4957370"/>
              <a:gd name="connsiteY50" fmla="*/ 2132180 h 6320484"/>
              <a:gd name="connsiteX51" fmla="*/ 4910026 w 4957370"/>
              <a:gd name="connsiteY51" fmla="*/ 2171984 h 6320484"/>
              <a:gd name="connsiteX52" fmla="*/ 4913276 w 4957370"/>
              <a:gd name="connsiteY52" fmla="*/ 2175920 h 6320484"/>
              <a:gd name="connsiteX53" fmla="*/ 4916106 w 4957370"/>
              <a:gd name="connsiteY53" fmla="*/ 2188707 h 6320484"/>
              <a:gd name="connsiteX54" fmla="*/ 4911385 w 4957370"/>
              <a:gd name="connsiteY54" fmla="*/ 2199268 h 6320484"/>
              <a:gd name="connsiteX55" fmla="*/ 4901244 w 4957370"/>
              <a:gd name="connsiteY55" fmla="*/ 2249378 h 6320484"/>
              <a:gd name="connsiteX56" fmla="*/ 4890393 w 4957370"/>
              <a:gd name="connsiteY56" fmla="*/ 2322907 h 6320484"/>
              <a:gd name="connsiteX57" fmla="*/ 4885532 w 4957370"/>
              <a:gd name="connsiteY57" fmla="*/ 2333841 h 6320484"/>
              <a:gd name="connsiteX58" fmla="*/ 4871165 w 4957370"/>
              <a:gd name="connsiteY58" fmla="*/ 2405746 h 6320484"/>
              <a:gd name="connsiteX59" fmla="*/ 4867465 w 4957370"/>
              <a:gd name="connsiteY59" fmla="*/ 2443689 h 6320484"/>
              <a:gd name="connsiteX60" fmla="*/ 4871110 w 4957370"/>
              <a:gd name="connsiteY60" fmla="*/ 2448134 h 6320484"/>
              <a:gd name="connsiteX61" fmla="*/ 4869467 w 4957370"/>
              <a:gd name="connsiteY61" fmla="*/ 2459306 h 6320484"/>
              <a:gd name="connsiteX62" fmla="*/ 4869877 w 4957370"/>
              <a:gd name="connsiteY62" fmla="*/ 2462358 h 6320484"/>
              <a:gd name="connsiteX63" fmla="*/ 4871382 w 4957370"/>
              <a:gd name="connsiteY63" fmla="*/ 2479770 h 6320484"/>
              <a:gd name="connsiteX64" fmla="*/ 4859960 w 4957370"/>
              <a:gd name="connsiteY64" fmla="*/ 2514583 h 6320484"/>
              <a:gd name="connsiteX65" fmla="*/ 4857909 w 4957370"/>
              <a:gd name="connsiteY65" fmla="*/ 2514709 h 6320484"/>
              <a:gd name="connsiteX66" fmla="*/ 4849446 w 4957370"/>
              <a:gd name="connsiteY66" fmla="*/ 2666439 h 6320484"/>
              <a:gd name="connsiteX67" fmla="*/ 4858101 w 4957370"/>
              <a:gd name="connsiteY67" fmla="*/ 2690544 h 6320484"/>
              <a:gd name="connsiteX68" fmla="*/ 4860369 w 4957370"/>
              <a:gd name="connsiteY68" fmla="*/ 2740646 h 6320484"/>
              <a:gd name="connsiteX69" fmla="*/ 4859492 w 4957370"/>
              <a:gd name="connsiteY69" fmla="*/ 2774197 h 6320484"/>
              <a:gd name="connsiteX70" fmla="*/ 4859032 w 4957370"/>
              <a:gd name="connsiteY70" fmla="*/ 2779045 h 6320484"/>
              <a:gd name="connsiteX71" fmla="*/ 4849950 w 4957370"/>
              <a:gd name="connsiteY71" fmla="*/ 2818850 h 6320484"/>
              <a:gd name="connsiteX72" fmla="*/ 4853201 w 4957370"/>
              <a:gd name="connsiteY72" fmla="*/ 2822786 h 6320484"/>
              <a:gd name="connsiteX73" fmla="*/ 4856030 w 4957370"/>
              <a:gd name="connsiteY73" fmla="*/ 2835573 h 6320484"/>
              <a:gd name="connsiteX74" fmla="*/ 4851309 w 4957370"/>
              <a:gd name="connsiteY74" fmla="*/ 2846133 h 6320484"/>
              <a:gd name="connsiteX75" fmla="*/ 4841168 w 4957370"/>
              <a:gd name="connsiteY75" fmla="*/ 2896246 h 6320484"/>
              <a:gd name="connsiteX76" fmla="*/ 4833868 w 4957370"/>
              <a:gd name="connsiteY76" fmla="*/ 2945711 h 6320484"/>
              <a:gd name="connsiteX77" fmla="*/ 4778020 w 4957370"/>
              <a:gd name="connsiteY77" fmla="*/ 3999577 h 6320484"/>
              <a:gd name="connsiteX78" fmla="*/ 4765288 w 4957370"/>
              <a:gd name="connsiteY78" fmla="*/ 4252632 h 6320484"/>
              <a:gd name="connsiteX79" fmla="*/ 4754250 w 4957370"/>
              <a:gd name="connsiteY79" fmla="*/ 4414955 h 6320484"/>
              <a:gd name="connsiteX80" fmla="*/ 4663870 w 4957370"/>
              <a:gd name="connsiteY80" fmla="*/ 6050064 h 6320484"/>
              <a:gd name="connsiteX81" fmla="*/ 4669145 w 4957370"/>
              <a:gd name="connsiteY81" fmla="*/ 6086684 h 6320484"/>
              <a:gd name="connsiteX82" fmla="*/ 4672665 w 4957370"/>
              <a:gd name="connsiteY82" fmla="*/ 6121067 h 6320484"/>
              <a:gd name="connsiteX83" fmla="*/ 4675485 w 4957370"/>
              <a:gd name="connsiteY83" fmla="*/ 6221142 h 6320484"/>
              <a:gd name="connsiteX84" fmla="*/ 4657006 w 4957370"/>
              <a:gd name="connsiteY84" fmla="*/ 6255466 h 6320484"/>
              <a:gd name="connsiteX85" fmla="*/ 4652373 w 4957370"/>
              <a:gd name="connsiteY85" fmla="*/ 6258160 h 6320484"/>
              <a:gd name="connsiteX86" fmla="*/ 4648931 w 4957370"/>
              <a:gd name="connsiteY86" fmla="*/ 6320461 h 6320484"/>
              <a:gd name="connsiteX87" fmla="*/ 732080 w 4957370"/>
              <a:gd name="connsiteY87" fmla="*/ 6068362 h 6320484"/>
              <a:gd name="connsiteX88" fmla="*/ 423039 w 4957370"/>
              <a:gd name="connsiteY88" fmla="*/ 6051307 h 6320484"/>
              <a:gd name="connsiteX89" fmla="*/ 427345 w 4957370"/>
              <a:gd name="connsiteY89" fmla="*/ 6011137 h 6320484"/>
              <a:gd name="connsiteX90" fmla="*/ 431547 w 4957370"/>
              <a:gd name="connsiteY90" fmla="*/ 6004548 h 6320484"/>
              <a:gd name="connsiteX91" fmla="*/ 431815 w 4957370"/>
              <a:gd name="connsiteY91" fmla="*/ 6001808 h 6320484"/>
              <a:gd name="connsiteX92" fmla="*/ 432084 w 4957370"/>
              <a:gd name="connsiteY92" fmla="*/ 5999067 h 6320484"/>
              <a:gd name="connsiteX93" fmla="*/ 432619 w 4957370"/>
              <a:gd name="connsiteY93" fmla="*/ 5993584 h 6320484"/>
              <a:gd name="connsiteX94" fmla="*/ 432305 w 4957370"/>
              <a:gd name="connsiteY94" fmla="*/ 5987694 h 6320484"/>
              <a:gd name="connsiteX95" fmla="*/ 431724 w 4957370"/>
              <a:gd name="connsiteY95" fmla="*/ 5984546 h 6320484"/>
              <a:gd name="connsiteX96" fmla="*/ 431991 w 4957370"/>
              <a:gd name="connsiteY96" fmla="*/ 5981803 h 6320484"/>
              <a:gd name="connsiteX97" fmla="*/ 431677 w 4957370"/>
              <a:gd name="connsiteY97" fmla="*/ 5975914 h 6320484"/>
              <a:gd name="connsiteX98" fmla="*/ 431096 w 4957370"/>
              <a:gd name="connsiteY98" fmla="*/ 5972765 h 6320484"/>
              <a:gd name="connsiteX99" fmla="*/ 430469 w 4957370"/>
              <a:gd name="connsiteY99" fmla="*/ 5960984 h 6320484"/>
              <a:gd name="connsiteX100" fmla="*/ 429887 w 4957370"/>
              <a:gd name="connsiteY100" fmla="*/ 5957836 h 6320484"/>
              <a:gd name="connsiteX101" fmla="*/ 430154 w 4957370"/>
              <a:gd name="connsiteY101" fmla="*/ 5955094 h 6320484"/>
              <a:gd name="connsiteX102" fmla="*/ 428725 w 4957370"/>
              <a:gd name="connsiteY102" fmla="*/ 5951537 h 6320484"/>
              <a:gd name="connsiteX103" fmla="*/ 434114 w 4957370"/>
              <a:gd name="connsiteY103" fmla="*/ 5888089 h 6320484"/>
              <a:gd name="connsiteX104" fmla="*/ 456311 w 4957370"/>
              <a:gd name="connsiteY104" fmla="*/ 5468000 h 6320484"/>
              <a:gd name="connsiteX105" fmla="*/ 270548 w 4957370"/>
              <a:gd name="connsiteY105" fmla="*/ 5477940 h 6320484"/>
              <a:gd name="connsiteX106" fmla="*/ 270475 w 4957370"/>
              <a:gd name="connsiteY106" fmla="*/ 5437540 h 6320484"/>
              <a:gd name="connsiteX107" fmla="*/ 273938 w 4957370"/>
              <a:gd name="connsiteY107" fmla="*/ 5430534 h 6320484"/>
              <a:gd name="connsiteX108" fmla="*/ 273907 w 4957370"/>
              <a:gd name="connsiteY108" fmla="*/ 5427782 h 6320484"/>
              <a:gd name="connsiteX109" fmla="*/ 273878 w 4957370"/>
              <a:gd name="connsiteY109" fmla="*/ 5425027 h 6320484"/>
              <a:gd name="connsiteX110" fmla="*/ 273815 w 4957370"/>
              <a:gd name="connsiteY110" fmla="*/ 5419519 h 6320484"/>
              <a:gd name="connsiteX111" fmla="*/ 272865 w 4957370"/>
              <a:gd name="connsiteY111" fmla="*/ 5413698 h 6320484"/>
              <a:gd name="connsiteX112" fmla="*/ 271945 w 4957370"/>
              <a:gd name="connsiteY112" fmla="*/ 5410631 h 6320484"/>
              <a:gd name="connsiteX113" fmla="*/ 271914 w 4957370"/>
              <a:gd name="connsiteY113" fmla="*/ 5407876 h 6320484"/>
              <a:gd name="connsiteX114" fmla="*/ 270963 w 4957370"/>
              <a:gd name="connsiteY114" fmla="*/ 5402055 h 6320484"/>
              <a:gd name="connsiteX115" fmla="*/ 270045 w 4957370"/>
              <a:gd name="connsiteY115" fmla="*/ 5398988 h 6320484"/>
              <a:gd name="connsiteX116" fmla="*/ 268144 w 4957370"/>
              <a:gd name="connsiteY116" fmla="*/ 5387344 h 6320484"/>
              <a:gd name="connsiteX117" fmla="*/ 267225 w 4957370"/>
              <a:gd name="connsiteY117" fmla="*/ 5384278 h 6320484"/>
              <a:gd name="connsiteX118" fmla="*/ 267193 w 4957370"/>
              <a:gd name="connsiteY118" fmla="*/ 5381523 h 6320484"/>
              <a:gd name="connsiteX119" fmla="*/ 265387 w 4957370"/>
              <a:gd name="connsiteY119" fmla="*/ 5378142 h 6320484"/>
              <a:gd name="connsiteX120" fmla="*/ 263868 w 4957370"/>
              <a:gd name="connsiteY120" fmla="*/ 5314483 h 6320484"/>
              <a:gd name="connsiteX121" fmla="*/ 192698 w 4957370"/>
              <a:gd name="connsiteY121" fmla="*/ 4040419 h 6320484"/>
              <a:gd name="connsiteX122" fmla="*/ 0 w 4957370"/>
              <a:gd name="connsiteY122" fmla="*/ 208389 h 6320484"/>
              <a:gd name="connsiteX123" fmla="*/ 2990554 w 4957370"/>
              <a:gd name="connsiteY123" fmla="*/ 54813 h 6320484"/>
              <a:gd name="connsiteX124" fmla="*/ 3816982 w 4957370"/>
              <a:gd name="connsiteY124" fmla="*/ 20020 h 632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pic>
        <p:nvPicPr>
          <p:cNvPr id="2" name="Picture 2" descr="Text, letter&#10;&#10;Description automatically generated">
            <a:extLst>
              <a:ext uri="{FF2B5EF4-FFF2-40B4-BE49-F238E27FC236}">
                <a16:creationId xmlns:a16="http://schemas.microsoft.com/office/drawing/2014/main" id="{75B1BB2E-2789-7DC0-2711-F0BF73EE5CEF}"/>
              </a:ext>
            </a:extLst>
          </p:cNvPr>
          <p:cNvPicPr>
            <a:picLocks noChangeAspect="1"/>
          </p:cNvPicPr>
          <p:nvPr/>
        </p:nvPicPr>
        <p:blipFill rotWithShape="1">
          <a:blip r:embed="rId3">
            <a:alphaModFix amt="83000"/>
            <a:extLst>
              <a:ext uri="{837473B0-CC2E-450A-ABE3-18F120FF3D39}">
                <a1611:picAttrSrcUrl xmlns:a1611="http://schemas.microsoft.com/office/drawing/2016/11/main" r:id="rId4"/>
              </a:ext>
            </a:extLst>
          </a:blip>
          <a:srcRect l="17580" r="30262" b="1"/>
          <a:stretch/>
        </p:blipFill>
        <p:spPr>
          <a:xfrm rot="21358242">
            <a:off x="849733" y="1737217"/>
            <a:ext cx="4863158" cy="6200368"/>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77" name="Freeform: Shape 61">
            <a:extLst>
              <a:ext uri="{FF2B5EF4-FFF2-40B4-BE49-F238E27FC236}">
                <a16:creationId xmlns:a16="http://schemas.microsoft.com/office/drawing/2014/main" id="{D70EE2C1-1650-4F94-B141-E57DC2EBB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84931">
            <a:off x="790500" y="1732354"/>
            <a:ext cx="4445472" cy="5181911"/>
          </a:xfrm>
          <a:custGeom>
            <a:avLst/>
            <a:gdLst>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76455 w 4534331"/>
              <a:gd name="connsiteY20" fmla="*/ 1116310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374006 w 4534331"/>
              <a:gd name="connsiteY20" fmla="*/ 1313892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855 w 4534331"/>
              <a:gd name="connsiteY21" fmla="*/ 534277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638 w 4534331"/>
              <a:gd name="connsiteY32" fmla="*/ 5184267 h 5262724"/>
              <a:gd name="connsiteX33" fmla="*/ 8057 w 4534331"/>
              <a:gd name="connsiteY33" fmla="*/ 5181119 h 5262724"/>
              <a:gd name="connsiteX34" fmla="*/ 7430 w 4534331"/>
              <a:gd name="connsiteY34" fmla="*/ 5169338 h 5262724"/>
              <a:gd name="connsiteX35" fmla="*/ 6848 w 4534331"/>
              <a:gd name="connsiteY35" fmla="*/ 5166190 h 5262724"/>
              <a:gd name="connsiteX36" fmla="*/ 7115 w 4534331"/>
              <a:gd name="connsiteY36" fmla="*/ 5163448 h 5262724"/>
              <a:gd name="connsiteX37" fmla="*/ 5686 w 4534331"/>
              <a:gd name="connsiteY37" fmla="*/ 5159891 h 5262724"/>
              <a:gd name="connsiteX38" fmla="*/ 11075 w 4534331"/>
              <a:gd name="connsiteY38" fmla="*/ 5096442 h 5262724"/>
              <a:gd name="connsiteX39" fmla="*/ 78405 w 4534331"/>
              <a:gd name="connsiteY39" fmla="*/ 3822170 h 5262724"/>
              <a:gd name="connsiteX40" fmla="*/ 300639 w 4534331"/>
              <a:gd name="connsiteY40" fmla="*/ 0 h 5262724"/>
              <a:gd name="connsiteX41" fmla="*/ 3291735 w 4534331"/>
              <a:gd name="connsiteY41" fmla="*/ 163268 h 5262724"/>
              <a:gd name="connsiteX42" fmla="*/ 4117066 w 4534331"/>
              <a:gd name="connsiteY42" fmla="*/ 218247 h 5262724"/>
              <a:gd name="connsiteX43" fmla="*/ 4488693 w 4534331"/>
              <a:gd name="connsiteY4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057 w 4534331"/>
              <a:gd name="connsiteY32" fmla="*/ 5181119 h 5262724"/>
              <a:gd name="connsiteX33" fmla="*/ 7430 w 4534331"/>
              <a:gd name="connsiteY33" fmla="*/ 5169338 h 5262724"/>
              <a:gd name="connsiteX34" fmla="*/ 6848 w 4534331"/>
              <a:gd name="connsiteY34" fmla="*/ 5166190 h 5262724"/>
              <a:gd name="connsiteX35" fmla="*/ 7115 w 4534331"/>
              <a:gd name="connsiteY35" fmla="*/ 5163448 h 5262724"/>
              <a:gd name="connsiteX36" fmla="*/ 5686 w 4534331"/>
              <a:gd name="connsiteY36" fmla="*/ 5159891 h 5262724"/>
              <a:gd name="connsiteX37" fmla="*/ 11075 w 4534331"/>
              <a:gd name="connsiteY37" fmla="*/ 5096442 h 5262724"/>
              <a:gd name="connsiteX38" fmla="*/ 78405 w 4534331"/>
              <a:gd name="connsiteY38" fmla="*/ 3822170 h 5262724"/>
              <a:gd name="connsiteX39" fmla="*/ 300639 w 4534331"/>
              <a:gd name="connsiteY39" fmla="*/ 0 h 5262724"/>
              <a:gd name="connsiteX40" fmla="*/ 3291735 w 4534331"/>
              <a:gd name="connsiteY40" fmla="*/ 163268 h 5262724"/>
              <a:gd name="connsiteX41" fmla="*/ 4117066 w 4534331"/>
              <a:gd name="connsiteY41" fmla="*/ 218247 h 5262724"/>
              <a:gd name="connsiteX42" fmla="*/ 4488693 w 4534331"/>
              <a:gd name="connsiteY4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5686 w 4534331"/>
              <a:gd name="connsiteY35" fmla="*/ 5159891 h 5262724"/>
              <a:gd name="connsiteX36" fmla="*/ 11075 w 4534331"/>
              <a:gd name="connsiteY36" fmla="*/ 5096442 h 5262724"/>
              <a:gd name="connsiteX37" fmla="*/ 78405 w 4534331"/>
              <a:gd name="connsiteY37" fmla="*/ 3822170 h 5262724"/>
              <a:gd name="connsiteX38" fmla="*/ 300639 w 4534331"/>
              <a:gd name="connsiteY38" fmla="*/ 0 h 5262724"/>
              <a:gd name="connsiteX39" fmla="*/ 3291735 w 4534331"/>
              <a:gd name="connsiteY39" fmla="*/ 163268 h 5262724"/>
              <a:gd name="connsiteX40" fmla="*/ 4117066 w 4534331"/>
              <a:gd name="connsiteY40" fmla="*/ 218247 h 5262724"/>
              <a:gd name="connsiteX41" fmla="*/ 4488693 w 4534331"/>
              <a:gd name="connsiteY4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11075 w 4534331"/>
              <a:gd name="connsiteY35" fmla="*/ 5096442 h 5262724"/>
              <a:gd name="connsiteX36" fmla="*/ 78405 w 4534331"/>
              <a:gd name="connsiteY36" fmla="*/ 3822170 h 5262724"/>
              <a:gd name="connsiteX37" fmla="*/ 300639 w 4534331"/>
              <a:gd name="connsiteY37" fmla="*/ 0 h 5262724"/>
              <a:gd name="connsiteX38" fmla="*/ 3291735 w 4534331"/>
              <a:gd name="connsiteY38" fmla="*/ 163268 h 5262724"/>
              <a:gd name="connsiteX39" fmla="*/ 4117066 w 4534331"/>
              <a:gd name="connsiteY39" fmla="*/ 218247 h 5262724"/>
              <a:gd name="connsiteX40" fmla="*/ 4488693 w 4534331"/>
              <a:gd name="connsiteY4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11075 w 4534331"/>
              <a:gd name="connsiteY34" fmla="*/ 5096442 h 5262724"/>
              <a:gd name="connsiteX35" fmla="*/ 78405 w 4534331"/>
              <a:gd name="connsiteY35" fmla="*/ 3822170 h 5262724"/>
              <a:gd name="connsiteX36" fmla="*/ 300639 w 4534331"/>
              <a:gd name="connsiteY36" fmla="*/ 0 h 5262724"/>
              <a:gd name="connsiteX37" fmla="*/ 3291735 w 4534331"/>
              <a:gd name="connsiteY37" fmla="*/ 163268 h 5262724"/>
              <a:gd name="connsiteX38" fmla="*/ 4117066 w 4534331"/>
              <a:gd name="connsiteY38" fmla="*/ 218247 h 5262724"/>
              <a:gd name="connsiteX39" fmla="*/ 4488693 w 4534331"/>
              <a:gd name="connsiteY3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7430 w 4534331"/>
              <a:gd name="connsiteY31" fmla="*/ 5169338 h 5262724"/>
              <a:gd name="connsiteX32" fmla="*/ 6848 w 4534331"/>
              <a:gd name="connsiteY32" fmla="*/ 5166190 h 5262724"/>
              <a:gd name="connsiteX33" fmla="*/ 11075 w 4534331"/>
              <a:gd name="connsiteY33" fmla="*/ 5096442 h 5262724"/>
              <a:gd name="connsiteX34" fmla="*/ 78405 w 4534331"/>
              <a:gd name="connsiteY34" fmla="*/ 3822170 h 5262724"/>
              <a:gd name="connsiteX35" fmla="*/ 300639 w 4534331"/>
              <a:gd name="connsiteY35" fmla="*/ 0 h 5262724"/>
              <a:gd name="connsiteX36" fmla="*/ 3291735 w 4534331"/>
              <a:gd name="connsiteY36" fmla="*/ 163268 h 5262724"/>
              <a:gd name="connsiteX37" fmla="*/ 4117066 w 4534331"/>
              <a:gd name="connsiteY37" fmla="*/ 218247 h 5262724"/>
              <a:gd name="connsiteX38" fmla="*/ 4488693 w 4534331"/>
              <a:gd name="connsiteY38"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7430 w 4534331"/>
              <a:gd name="connsiteY30" fmla="*/ 5169338 h 5262724"/>
              <a:gd name="connsiteX31" fmla="*/ 6848 w 4534331"/>
              <a:gd name="connsiteY31" fmla="*/ 5166190 h 5262724"/>
              <a:gd name="connsiteX32" fmla="*/ 11075 w 4534331"/>
              <a:gd name="connsiteY32" fmla="*/ 5096442 h 5262724"/>
              <a:gd name="connsiteX33" fmla="*/ 78405 w 4534331"/>
              <a:gd name="connsiteY33" fmla="*/ 3822170 h 5262724"/>
              <a:gd name="connsiteX34" fmla="*/ 300639 w 4534331"/>
              <a:gd name="connsiteY34" fmla="*/ 0 h 5262724"/>
              <a:gd name="connsiteX35" fmla="*/ 3291735 w 4534331"/>
              <a:gd name="connsiteY35" fmla="*/ 163268 h 5262724"/>
              <a:gd name="connsiteX36" fmla="*/ 4117066 w 4534331"/>
              <a:gd name="connsiteY36" fmla="*/ 218247 h 5262724"/>
              <a:gd name="connsiteX37" fmla="*/ 4488693 w 4534331"/>
              <a:gd name="connsiteY37"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7430 w 4534331"/>
              <a:gd name="connsiteY29" fmla="*/ 5169338 h 5262724"/>
              <a:gd name="connsiteX30" fmla="*/ 6848 w 4534331"/>
              <a:gd name="connsiteY30" fmla="*/ 5166190 h 5262724"/>
              <a:gd name="connsiteX31" fmla="*/ 11075 w 4534331"/>
              <a:gd name="connsiteY31" fmla="*/ 5096442 h 5262724"/>
              <a:gd name="connsiteX32" fmla="*/ 78405 w 4534331"/>
              <a:gd name="connsiteY32" fmla="*/ 3822170 h 5262724"/>
              <a:gd name="connsiteX33" fmla="*/ 300639 w 4534331"/>
              <a:gd name="connsiteY33" fmla="*/ 0 h 5262724"/>
              <a:gd name="connsiteX34" fmla="*/ 3291735 w 4534331"/>
              <a:gd name="connsiteY34" fmla="*/ 163268 h 5262724"/>
              <a:gd name="connsiteX35" fmla="*/ 4117066 w 4534331"/>
              <a:gd name="connsiteY35" fmla="*/ 218247 h 5262724"/>
              <a:gd name="connsiteX36" fmla="*/ 4488693 w 4534331"/>
              <a:gd name="connsiteY36"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7430 w 4534331"/>
              <a:gd name="connsiteY28" fmla="*/ 5169338 h 5262724"/>
              <a:gd name="connsiteX29" fmla="*/ 6848 w 4534331"/>
              <a:gd name="connsiteY29" fmla="*/ 5166190 h 5262724"/>
              <a:gd name="connsiteX30" fmla="*/ 11075 w 4534331"/>
              <a:gd name="connsiteY30" fmla="*/ 5096442 h 5262724"/>
              <a:gd name="connsiteX31" fmla="*/ 78405 w 4534331"/>
              <a:gd name="connsiteY31" fmla="*/ 3822170 h 5262724"/>
              <a:gd name="connsiteX32" fmla="*/ 300639 w 4534331"/>
              <a:gd name="connsiteY32" fmla="*/ 0 h 5262724"/>
              <a:gd name="connsiteX33" fmla="*/ 3291735 w 4534331"/>
              <a:gd name="connsiteY33" fmla="*/ 163268 h 5262724"/>
              <a:gd name="connsiteX34" fmla="*/ 4117066 w 4534331"/>
              <a:gd name="connsiteY34" fmla="*/ 218247 h 5262724"/>
              <a:gd name="connsiteX35" fmla="*/ 4488693 w 4534331"/>
              <a:gd name="connsiteY35"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7430 w 4534331"/>
              <a:gd name="connsiteY27" fmla="*/ 5169338 h 5262724"/>
              <a:gd name="connsiteX28" fmla="*/ 6848 w 4534331"/>
              <a:gd name="connsiteY28" fmla="*/ 5166190 h 5262724"/>
              <a:gd name="connsiteX29" fmla="*/ 11075 w 4534331"/>
              <a:gd name="connsiteY29" fmla="*/ 5096442 h 5262724"/>
              <a:gd name="connsiteX30" fmla="*/ 78405 w 4534331"/>
              <a:gd name="connsiteY30" fmla="*/ 3822170 h 5262724"/>
              <a:gd name="connsiteX31" fmla="*/ 300639 w 4534331"/>
              <a:gd name="connsiteY31" fmla="*/ 0 h 5262724"/>
              <a:gd name="connsiteX32" fmla="*/ 3291735 w 4534331"/>
              <a:gd name="connsiteY32" fmla="*/ 163268 h 5262724"/>
              <a:gd name="connsiteX33" fmla="*/ 4117066 w 4534331"/>
              <a:gd name="connsiteY33" fmla="*/ 218247 h 5262724"/>
              <a:gd name="connsiteX34" fmla="*/ 4488693 w 4534331"/>
              <a:gd name="connsiteY34"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7430 w 4534331"/>
              <a:gd name="connsiteY26" fmla="*/ 5169338 h 5262724"/>
              <a:gd name="connsiteX27" fmla="*/ 6848 w 4534331"/>
              <a:gd name="connsiteY27" fmla="*/ 5166190 h 5262724"/>
              <a:gd name="connsiteX28" fmla="*/ 11075 w 4534331"/>
              <a:gd name="connsiteY28" fmla="*/ 5096442 h 5262724"/>
              <a:gd name="connsiteX29" fmla="*/ 78405 w 4534331"/>
              <a:gd name="connsiteY29" fmla="*/ 3822170 h 5262724"/>
              <a:gd name="connsiteX30" fmla="*/ 300639 w 4534331"/>
              <a:gd name="connsiteY30" fmla="*/ 0 h 5262724"/>
              <a:gd name="connsiteX31" fmla="*/ 3291735 w 4534331"/>
              <a:gd name="connsiteY31" fmla="*/ 163268 h 5262724"/>
              <a:gd name="connsiteX32" fmla="*/ 4117066 w 4534331"/>
              <a:gd name="connsiteY32" fmla="*/ 218247 h 5262724"/>
              <a:gd name="connsiteX33" fmla="*/ 4488693 w 4534331"/>
              <a:gd name="connsiteY3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6848 w 4534331"/>
              <a:gd name="connsiteY26" fmla="*/ 5166190 h 5262724"/>
              <a:gd name="connsiteX27" fmla="*/ 11075 w 4534331"/>
              <a:gd name="connsiteY27" fmla="*/ 5096442 h 5262724"/>
              <a:gd name="connsiteX28" fmla="*/ 78405 w 4534331"/>
              <a:gd name="connsiteY28" fmla="*/ 3822170 h 5262724"/>
              <a:gd name="connsiteX29" fmla="*/ 300639 w 4534331"/>
              <a:gd name="connsiteY29" fmla="*/ 0 h 5262724"/>
              <a:gd name="connsiteX30" fmla="*/ 3291735 w 4534331"/>
              <a:gd name="connsiteY30" fmla="*/ 163268 h 5262724"/>
              <a:gd name="connsiteX31" fmla="*/ 4117066 w 4534331"/>
              <a:gd name="connsiteY31" fmla="*/ 218247 h 5262724"/>
              <a:gd name="connsiteX32" fmla="*/ 4488693 w 4534331"/>
              <a:gd name="connsiteY3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11075 w 4534331"/>
              <a:gd name="connsiteY26" fmla="*/ 5096442 h 5262724"/>
              <a:gd name="connsiteX27" fmla="*/ 78405 w 4534331"/>
              <a:gd name="connsiteY27" fmla="*/ 3822170 h 5262724"/>
              <a:gd name="connsiteX28" fmla="*/ 300639 w 4534331"/>
              <a:gd name="connsiteY28" fmla="*/ 0 h 5262724"/>
              <a:gd name="connsiteX29" fmla="*/ 3291735 w 4534331"/>
              <a:gd name="connsiteY29" fmla="*/ 163268 h 5262724"/>
              <a:gd name="connsiteX30" fmla="*/ 4117066 w 4534331"/>
              <a:gd name="connsiteY30" fmla="*/ 218247 h 5262724"/>
              <a:gd name="connsiteX31" fmla="*/ 4488693 w 4534331"/>
              <a:gd name="connsiteY3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11075 w 4534331"/>
              <a:gd name="connsiteY25" fmla="*/ 5096442 h 5262724"/>
              <a:gd name="connsiteX26" fmla="*/ 78405 w 4534331"/>
              <a:gd name="connsiteY26" fmla="*/ 3822170 h 5262724"/>
              <a:gd name="connsiteX27" fmla="*/ 300639 w 4534331"/>
              <a:gd name="connsiteY27" fmla="*/ 0 h 5262724"/>
              <a:gd name="connsiteX28" fmla="*/ 3291735 w 4534331"/>
              <a:gd name="connsiteY28" fmla="*/ 163268 h 5262724"/>
              <a:gd name="connsiteX29" fmla="*/ 4117066 w 4534331"/>
              <a:gd name="connsiteY29" fmla="*/ 218247 h 5262724"/>
              <a:gd name="connsiteX30" fmla="*/ 4488693 w 4534331"/>
              <a:gd name="connsiteY3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11075 w 4534331"/>
              <a:gd name="connsiteY24" fmla="*/ 5096442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6847 w 4534331"/>
              <a:gd name="connsiteY24" fmla="*/ 5049278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6914 w 4532552"/>
              <a:gd name="connsiteY0" fmla="*/ 238623 h 5262724"/>
              <a:gd name="connsiteX1" fmla="*/ 4514676 w 4532552"/>
              <a:gd name="connsiteY1" fmla="*/ 260377 h 5262724"/>
              <a:gd name="connsiteX2" fmla="*/ 4512910 w 4532552"/>
              <a:gd name="connsiteY2" fmla="*/ 292054 h 5262724"/>
              <a:gd name="connsiteX3" fmla="*/ 4515819 w 4532552"/>
              <a:gd name="connsiteY3" fmla="*/ 293767 h 5262724"/>
              <a:gd name="connsiteX4" fmla="*/ 4532177 w 4532552"/>
              <a:gd name="connsiteY4" fmla="*/ 325268 h 5262724"/>
              <a:gd name="connsiteX5" fmla="*/ 4510009 w 4532552"/>
              <a:gd name="connsiteY5" fmla="*/ 382780 h 5262724"/>
              <a:gd name="connsiteX6" fmla="*/ 4506536 w 4532552"/>
              <a:gd name="connsiteY6" fmla="*/ 406346 h 5262724"/>
              <a:gd name="connsiteX7" fmla="*/ 4501452 w 4532552"/>
              <a:gd name="connsiteY7" fmla="*/ 497471 h 5262724"/>
              <a:gd name="connsiteX8" fmla="*/ 4500805 w 4532552"/>
              <a:gd name="connsiteY8" fmla="*/ 543780 h 5262724"/>
              <a:gd name="connsiteX9" fmla="*/ 4497719 w 4532552"/>
              <a:gd name="connsiteY9" fmla="*/ 572177 h 5262724"/>
              <a:gd name="connsiteX10" fmla="*/ 4497052 w 4532552"/>
              <a:gd name="connsiteY10" fmla="*/ 576349 h 5262724"/>
              <a:gd name="connsiteX11" fmla="*/ 4484170 w 4532552"/>
              <a:gd name="connsiteY11" fmla="*/ 807322 h 5262724"/>
              <a:gd name="connsiteX12" fmla="*/ 4485876 w 4532552"/>
              <a:gd name="connsiteY12" fmla="*/ 812145 h 5262724"/>
              <a:gd name="connsiteX13" fmla="*/ 4483734 w 4532552"/>
              <a:gd name="connsiteY13" fmla="*/ 835920 h 5262724"/>
              <a:gd name="connsiteX14" fmla="*/ 4482140 w 4532552"/>
              <a:gd name="connsiteY14" fmla="*/ 843687 h 5262724"/>
              <a:gd name="connsiteX15" fmla="*/ 4475929 w 4532552"/>
              <a:gd name="connsiteY15" fmla="*/ 955057 h 5262724"/>
              <a:gd name="connsiteX16" fmla="*/ 4477997 w 4532552"/>
              <a:gd name="connsiteY16" fmla="*/ 955955 h 5262724"/>
              <a:gd name="connsiteX17" fmla="*/ 4482099 w 4532552"/>
              <a:gd name="connsiteY17" fmla="*/ 992052 h 5262724"/>
              <a:gd name="connsiteX18" fmla="*/ 4477321 w 4532552"/>
              <a:gd name="connsiteY18" fmla="*/ 1090349 h 5262724"/>
              <a:gd name="connsiteX19" fmla="*/ 4474967 w 4532552"/>
              <a:gd name="connsiteY19" fmla="*/ 1103658 h 5262724"/>
              <a:gd name="connsiteX20" fmla="*/ 4434615 w 4532552"/>
              <a:gd name="connsiteY20" fmla="*/ 1106892 h 5262724"/>
              <a:gd name="connsiteX21" fmla="*/ 845076 w 4532552"/>
              <a:gd name="connsiteY21" fmla="*/ 526104 h 5262724"/>
              <a:gd name="connsiteX22" fmla="*/ 53726 w 4532552"/>
              <a:gd name="connsiteY22" fmla="*/ 5262724 h 5262724"/>
              <a:gd name="connsiteX23" fmla="*/ 0 w 4532552"/>
              <a:gd name="connsiteY23" fmla="*/ 5133379 h 5262724"/>
              <a:gd name="connsiteX24" fmla="*/ 5068 w 4532552"/>
              <a:gd name="connsiteY24" fmla="*/ 5049278 h 5262724"/>
              <a:gd name="connsiteX25" fmla="*/ 76626 w 4532552"/>
              <a:gd name="connsiteY25" fmla="*/ 3822170 h 5262724"/>
              <a:gd name="connsiteX26" fmla="*/ 298860 w 4532552"/>
              <a:gd name="connsiteY26" fmla="*/ 0 h 5262724"/>
              <a:gd name="connsiteX27" fmla="*/ 3289956 w 4532552"/>
              <a:gd name="connsiteY27" fmla="*/ 163268 h 5262724"/>
              <a:gd name="connsiteX28" fmla="*/ 4115287 w 4532552"/>
              <a:gd name="connsiteY28" fmla="*/ 218247 h 5262724"/>
              <a:gd name="connsiteX29" fmla="*/ 4486914 w 4532552"/>
              <a:gd name="connsiteY29" fmla="*/ 238623 h 5262724"/>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76626 w 4532552"/>
              <a:gd name="connsiteY25" fmla="*/ 3822170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5372 w 4532552"/>
              <a:gd name="connsiteY20" fmla="*/ 1102807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2552" h="5162437">
                <a:moveTo>
                  <a:pt x="4486914" y="238623"/>
                </a:moveTo>
                <a:lnTo>
                  <a:pt x="4514676" y="260377"/>
                </a:lnTo>
                <a:cubicBezTo>
                  <a:pt x="4514088" y="270937"/>
                  <a:pt x="4513499" y="281495"/>
                  <a:pt x="4512910" y="292054"/>
                </a:cubicBezTo>
                <a:lnTo>
                  <a:pt x="4515819" y="293767"/>
                </a:lnTo>
                <a:cubicBezTo>
                  <a:pt x="4525377" y="295470"/>
                  <a:pt x="4534537" y="282474"/>
                  <a:pt x="4532177" y="325268"/>
                </a:cubicBezTo>
                <a:cubicBezTo>
                  <a:pt x="4521581" y="345709"/>
                  <a:pt x="4514596" y="364640"/>
                  <a:pt x="4510009" y="382780"/>
                </a:cubicBezTo>
                <a:lnTo>
                  <a:pt x="4506536" y="406346"/>
                </a:lnTo>
                <a:lnTo>
                  <a:pt x="4501452" y="497471"/>
                </a:lnTo>
                <a:cubicBezTo>
                  <a:pt x="4501236" y="512907"/>
                  <a:pt x="4501021" y="528344"/>
                  <a:pt x="4500805" y="543780"/>
                </a:cubicBezTo>
                <a:cubicBezTo>
                  <a:pt x="4500535" y="548693"/>
                  <a:pt x="4499446" y="559198"/>
                  <a:pt x="4497719" y="572177"/>
                </a:cubicBezTo>
                <a:cubicBezTo>
                  <a:pt x="4497497" y="573568"/>
                  <a:pt x="4497274" y="574958"/>
                  <a:pt x="4497052" y="576349"/>
                </a:cubicBezTo>
                <a:lnTo>
                  <a:pt x="4484170" y="807322"/>
                </a:lnTo>
                <a:lnTo>
                  <a:pt x="4485876" y="812145"/>
                </a:lnTo>
                <a:cubicBezTo>
                  <a:pt x="4486375" y="819672"/>
                  <a:pt x="4485299" y="827715"/>
                  <a:pt x="4483734" y="835920"/>
                </a:cubicBezTo>
                <a:lnTo>
                  <a:pt x="4482140" y="843687"/>
                </a:lnTo>
                <a:lnTo>
                  <a:pt x="4475929" y="955057"/>
                </a:lnTo>
                <a:lnTo>
                  <a:pt x="4477997" y="955955"/>
                </a:lnTo>
                <a:cubicBezTo>
                  <a:pt x="4479432" y="962298"/>
                  <a:pt x="4482211" y="969654"/>
                  <a:pt x="4482099" y="992052"/>
                </a:cubicBezTo>
                <a:cubicBezTo>
                  <a:pt x="4471306" y="1019290"/>
                  <a:pt x="4491677" y="1056551"/>
                  <a:pt x="4477321" y="1090349"/>
                </a:cubicBezTo>
                <a:cubicBezTo>
                  <a:pt x="4476393" y="1093457"/>
                  <a:pt x="4475579" y="1098191"/>
                  <a:pt x="4474967" y="1103658"/>
                </a:cubicBezTo>
                <a:lnTo>
                  <a:pt x="4435372" y="1102807"/>
                </a:lnTo>
                <a:lnTo>
                  <a:pt x="850015" y="522756"/>
                </a:lnTo>
                <a:lnTo>
                  <a:pt x="59332" y="5162437"/>
                </a:lnTo>
                <a:lnTo>
                  <a:pt x="0" y="5133379"/>
                </a:lnTo>
                <a:lnTo>
                  <a:pt x="5068" y="5049278"/>
                </a:lnTo>
                <a:lnTo>
                  <a:pt x="69774" y="3812518"/>
                </a:lnTo>
                <a:cubicBezTo>
                  <a:pt x="144356" y="2535737"/>
                  <a:pt x="224278" y="1276781"/>
                  <a:pt x="298860" y="0"/>
                </a:cubicBezTo>
                <a:cubicBezTo>
                  <a:pt x="622244" y="31145"/>
                  <a:pt x="2654137" y="125531"/>
                  <a:pt x="3289956" y="163268"/>
                </a:cubicBezTo>
                <a:lnTo>
                  <a:pt x="4115287" y="218247"/>
                </a:lnTo>
                <a:lnTo>
                  <a:pt x="4486914" y="238623"/>
                </a:ln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78" name="Freeform: Shape 63">
            <a:extLst>
              <a:ext uri="{FF2B5EF4-FFF2-40B4-BE49-F238E27FC236}">
                <a16:creationId xmlns:a16="http://schemas.microsoft.com/office/drawing/2014/main" id="{20A91793-0277-492A-B660-A4552523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986505">
            <a:off x="2118233" y="1005980"/>
            <a:ext cx="474448" cy="1617443"/>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66" name="Freeform: Shape 65">
            <a:extLst>
              <a:ext uri="{FF2B5EF4-FFF2-40B4-BE49-F238E27FC236}">
                <a16:creationId xmlns:a16="http://schemas.microsoft.com/office/drawing/2014/main" id="{34AB576D-6365-43AE-BA89-60F933D6C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1314555" y="2503293"/>
            <a:ext cx="4372796" cy="5411076"/>
          </a:xfrm>
          <a:custGeom>
            <a:avLst/>
            <a:gdLst>
              <a:gd name="connsiteX0" fmla="*/ 127458 w 4457507"/>
              <a:gd name="connsiteY0" fmla="*/ 103043 h 5515902"/>
              <a:gd name="connsiteX1" fmla="*/ 118742 w 4457507"/>
              <a:gd name="connsiteY1" fmla="*/ 3939905 h 5515902"/>
              <a:gd name="connsiteX2" fmla="*/ 122936 w 4457507"/>
              <a:gd name="connsiteY2" fmla="*/ 5215949 h 5515902"/>
              <a:gd name="connsiteX3" fmla="*/ 121112 w 4457507"/>
              <a:gd name="connsiteY3" fmla="*/ 5279599 h 5515902"/>
              <a:gd name="connsiteX4" fmla="*/ 122738 w 4457507"/>
              <a:gd name="connsiteY4" fmla="*/ 5283070 h 5515902"/>
              <a:gd name="connsiteX5" fmla="*/ 122625 w 4457507"/>
              <a:gd name="connsiteY5" fmla="*/ 5285823 h 5515902"/>
              <a:gd name="connsiteX6" fmla="*/ 123382 w 4457507"/>
              <a:gd name="connsiteY6" fmla="*/ 5288933 h 5515902"/>
              <a:gd name="connsiteX7" fmla="*/ 124669 w 4457507"/>
              <a:gd name="connsiteY7" fmla="*/ 5300661 h 5515902"/>
              <a:gd name="connsiteX8" fmla="*/ 125425 w 4457507"/>
              <a:gd name="connsiteY8" fmla="*/ 5303772 h 5515902"/>
              <a:gd name="connsiteX9" fmla="*/ 126069 w 4457507"/>
              <a:gd name="connsiteY9" fmla="*/ 5309635 h 5515902"/>
              <a:gd name="connsiteX10" fmla="*/ 125955 w 4457507"/>
              <a:gd name="connsiteY10" fmla="*/ 5312388 h 5515902"/>
              <a:gd name="connsiteX11" fmla="*/ 126712 w 4457507"/>
              <a:gd name="connsiteY11" fmla="*/ 5315499 h 5515902"/>
              <a:gd name="connsiteX12" fmla="*/ 127356 w 4457507"/>
              <a:gd name="connsiteY12" fmla="*/ 5321362 h 5515902"/>
              <a:gd name="connsiteX13" fmla="*/ 127129 w 4457507"/>
              <a:gd name="connsiteY13" fmla="*/ 5326866 h 5515902"/>
              <a:gd name="connsiteX14" fmla="*/ 127014 w 4457507"/>
              <a:gd name="connsiteY14" fmla="*/ 5329618 h 5515902"/>
              <a:gd name="connsiteX15" fmla="*/ 126900 w 4457507"/>
              <a:gd name="connsiteY15" fmla="*/ 5332368 h 5515902"/>
              <a:gd name="connsiteX16" fmla="*/ 123074 w 4457507"/>
              <a:gd name="connsiteY16" fmla="*/ 5339183 h 5515902"/>
              <a:gd name="connsiteX17" fmla="*/ 121026 w 4457507"/>
              <a:gd name="connsiteY17" fmla="*/ 5379531 h 5515902"/>
              <a:gd name="connsiteX18" fmla="*/ 430537 w 4457507"/>
              <a:gd name="connsiteY18" fmla="*/ 5379238 h 5515902"/>
              <a:gd name="connsiteX19" fmla="*/ 4355361 w 4457507"/>
              <a:gd name="connsiteY19" fmla="*/ 5411414 h 5515902"/>
              <a:gd name="connsiteX20" fmla="*/ 4355306 w 4457507"/>
              <a:gd name="connsiteY20" fmla="*/ 5349018 h 5515902"/>
              <a:gd name="connsiteX21" fmla="*/ 4359780 w 4457507"/>
              <a:gd name="connsiteY21" fmla="*/ 5346069 h 5515902"/>
              <a:gd name="connsiteX22" fmla="*/ 4376306 w 4457507"/>
              <a:gd name="connsiteY22" fmla="*/ 5310763 h 5515902"/>
              <a:gd name="connsiteX23" fmla="*/ 4367882 w 4457507"/>
              <a:gd name="connsiteY23" fmla="*/ 5211003 h 5515902"/>
              <a:gd name="connsiteX24" fmla="*/ 4362441 w 4457507"/>
              <a:gd name="connsiteY24" fmla="*/ 5176871 h 5515902"/>
              <a:gd name="connsiteX25" fmla="*/ 4355121 w 4457507"/>
              <a:gd name="connsiteY25" fmla="*/ 5140605 h 5515902"/>
              <a:gd name="connsiteX26" fmla="*/ 4353716 w 4457507"/>
              <a:gd name="connsiteY26" fmla="*/ 3503001 h 5515902"/>
              <a:gd name="connsiteX27" fmla="*/ 4355640 w 4457507"/>
              <a:gd name="connsiteY27" fmla="*/ 3340314 h 5515902"/>
              <a:gd name="connsiteX28" fmla="*/ 4354169 w 4457507"/>
              <a:gd name="connsiteY28" fmla="*/ 3086943 h 5515902"/>
              <a:gd name="connsiteX29" fmla="*/ 4350863 w 4457507"/>
              <a:gd name="connsiteY29" fmla="*/ 2031604 h 5515902"/>
              <a:gd name="connsiteX30" fmla="*/ 4355379 w 4457507"/>
              <a:gd name="connsiteY30" fmla="*/ 1981807 h 5515902"/>
              <a:gd name="connsiteX31" fmla="*/ 4362696 w 4457507"/>
              <a:gd name="connsiteY31" fmla="*/ 1931205 h 5515902"/>
              <a:gd name="connsiteX32" fmla="*/ 4366817 w 4457507"/>
              <a:gd name="connsiteY32" fmla="*/ 1920397 h 5515902"/>
              <a:gd name="connsiteX33" fmla="*/ 4363276 w 4457507"/>
              <a:gd name="connsiteY33" fmla="*/ 1907788 h 5515902"/>
              <a:gd name="connsiteX34" fmla="*/ 4359810 w 4457507"/>
              <a:gd name="connsiteY34" fmla="*/ 1904041 h 5515902"/>
              <a:gd name="connsiteX35" fmla="*/ 4366646 w 4457507"/>
              <a:gd name="connsiteY35" fmla="*/ 1863789 h 5515902"/>
              <a:gd name="connsiteX36" fmla="*/ 4366834 w 4457507"/>
              <a:gd name="connsiteY36" fmla="*/ 1858923 h 5515902"/>
              <a:gd name="connsiteX37" fmla="*/ 4365829 w 4457507"/>
              <a:gd name="connsiteY37" fmla="*/ 1825376 h 5515902"/>
              <a:gd name="connsiteX38" fmla="*/ 4360756 w 4457507"/>
              <a:gd name="connsiteY38" fmla="*/ 1775480 h 5515902"/>
              <a:gd name="connsiteX39" fmla="*/ 4350764 w 4457507"/>
              <a:gd name="connsiteY39" fmla="*/ 1751897 h 5515902"/>
              <a:gd name="connsiteX40" fmla="*/ 4350710 w 4457507"/>
              <a:gd name="connsiteY40" fmla="*/ 1599932 h 5515902"/>
              <a:gd name="connsiteX41" fmla="*/ 4352750 w 4457507"/>
              <a:gd name="connsiteY41" fmla="*/ 1599691 h 5515902"/>
              <a:gd name="connsiteX42" fmla="*/ 4362203 w 4457507"/>
              <a:gd name="connsiteY42" fmla="*/ 1564293 h 5515902"/>
              <a:gd name="connsiteX43" fmla="*/ 4359725 w 4457507"/>
              <a:gd name="connsiteY43" fmla="*/ 1546992 h 5515902"/>
              <a:gd name="connsiteX44" fmla="*/ 4359144 w 4457507"/>
              <a:gd name="connsiteY44" fmla="*/ 1543968 h 5515902"/>
              <a:gd name="connsiteX45" fmla="*/ 4360158 w 4457507"/>
              <a:gd name="connsiteY45" fmla="*/ 1532722 h 5515902"/>
              <a:gd name="connsiteX46" fmla="*/ 4356271 w 4457507"/>
              <a:gd name="connsiteY46" fmla="*/ 1528488 h 5515902"/>
              <a:gd name="connsiteX47" fmla="*/ 4357838 w 4457507"/>
              <a:gd name="connsiteY47" fmla="*/ 1490397 h 5515902"/>
              <a:gd name="connsiteX48" fmla="*/ 4368153 w 4457507"/>
              <a:gd name="connsiteY48" fmla="*/ 1417799 h 5515902"/>
              <a:gd name="connsiteX49" fmla="*/ 4372393 w 4457507"/>
              <a:gd name="connsiteY49" fmla="*/ 1406611 h 5515902"/>
              <a:gd name="connsiteX50" fmla="*/ 4379105 w 4457507"/>
              <a:gd name="connsiteY50" fmla="*/ 1332589 h 5515902"/>
              <a:gd name="connsiteX51" fmla="*/ 4386422 w 4457507"/>
              <a:gd name="connsiteY51" fmla="*/ 1281989 h 5515902"/>
              <a:gd name="connsiteX52" fmla="*/ 4390544 w 4457507"/>
              <a:gd name="connsiteY52" fmla="*/ 1271180 h 5515902"/>
              <a:gd name="connsiteX53" fmla="*/ 4387002 w 4457507"/>
              <a:gd name="connsiteY53" fmla="*/ 1258572 h 5515902"/>
              <a:gd name="connsiteX54" fmla="*/ 4383536 w 4457507"/>
              <a:gd name="connsiteY54" fmla="*/ 1254825 h 5515902"/>
              <a:gd name="connsiteX55" fmla="*/ 4390372 w 4457507"/>
              <a:gd name="connsiteY55" fmla="*/ 1214574 h 5515902"/>
              <a:gd name="connsiteX56" fmla="*/ 4390560 w 4457507"/>
              <a:gd name="connsiteY56" fmla="*/ 1209707 h 5515902"/>
              <a:gd name="connsiteX57" fmla="*/ 4389554 w 4457507"/>
              <a:gd name="connsiteY57" fmla="*/ 1176159 h 5515902"/>
              <a:gd name="connsiteX58" fmla="*/ 4384483 w 4457507"/>
              <a:gd name="connsiteY58" fmla="*/ 1126265 h 5515902"/>
              <a:gd name="connsiteX59" fmla="*/ 4372782 w 4457507"/>
              <a:gd name="connsiteY59" fmla="*/ 1074492 h 5515902"/>
              <a:gd name="connsiteX60" fmla="*/ 4368023 w 4457507"/>
              <a:gd name="connsiteY60" fmla="*/ 1044600 h 5515902"/>
              <a:gd name="connsiteX61" fmla="*/ 4362564 w 4457507"/>
              <a:gd name="connsiteY61" fmla="*/ 1023807 h 5515902"/>
              <a:gd name="connsiteX62" fmla="*/ 4359409 w 4457507"/>
              <a:gd name="connsiteY62" fmla="*/ 965734 h 5515902"/>
              <a:gd name="connsiteX63" fmla="*/ 4358670 w 4457507"/>
              <a:gd name="connsiteY63" fmla="*/ 867324 h 5515902"/>
              <a:gd name="connsiteX64" fmla="*/ 4352551 w 4457507"/>
              <a:gd name="connsiteY64" fmla="*/ 831512 h 5515902"/>
              <a:gd name="connsiteX65" fmla="*/ 4350436 w 4457507"/>
              <a:gd name="connsiteY65" fmla="*/ 830732 h 5515902"/>
              <a:gd name="connsiteX66" fmla="*/ 4350396 w 4457507"/>
              <a:gd name="connsiteY66" fmla="*/ 719189 h 5515902"/>
              <a:gd name="connsiteX67" fmla="*/ 4351552 w 4457507"/>
              <a:gd name="connsiteY67" fmla="*/ 711345 h 5515902"/>
              <a:gd name="connsiteX68" fmla="*/ 4352358 w 4457507"/>
              <a:gd name="connsiteY68" fmla="*/ 687487 h 5515902"/>
              <a:gd name="connsiteX69" fmla="*/ 4350384 w 4457507"/>
              <a:gd name="connsiteY69" fmla="*/ 682767 h 5515902"/>
              <a:gd name="connsiteX70" fmla="*/ 4350301 w 4457507"/>
              <a:gd name="connsiteY70" fmla="*/ 451435 h 5515902"/>
              <a:gd name="connsiteX71" fmla="*/ 4350733 w 4457507"/>
              <a:gd name="connsiteY71" fmla="*/ 447233 h 5515902"/>
              <a:gd name="connsiteX72" fmla="*/ 4352222 w 4457507"/>
              <a:gd name="connsiteY72" fmla="*/ 418707 h 5515902"/>
              <a:gd name="connsiteX73" fmla="*/ 4350273 w 4457507"/>
              <a:gd name="connsiteY73" fmla="*/ 372435 h 5515902"/>
              <a:gd name="connsiteX74" fmla="*/ 4350241 w 4457507"/>
              <a:gd name="connsiteY74" fmla="*/ 281168 h 5515902"/>
              <a:gd name="connsiteX75" fmla="*/ 4352388 w 4457507"/>
              <a:gd name="connsiteY75" fmla="*/ 257444 h 5515902"/>
              <a:gd name="connsiteX76" fmla="*/ 4371298 w 4457507"/>
              <a:gd name="connsiteY76" fmla="*/ 198781 h 5515902"/>
              <a:gd name="connsiteX77" fmla="*/ 4353201 w 4457507"/>
              <a:gd name="connsiteY77" fmla="*/ 168246 h 5515902"/>
              <a:gd name="connsiteX78" fmla="*/ 4350200 w 4457507"/>
              <a:gd name="connsiteY78" fmla="*/ 166698 h 5515902"/>
              <a:gd name="connsiteX79" fmla="*/ 4350188 w 4457507"/>
              <a:gd name="connsiteY79" fmla="*/ 134972 h 5515902"/>
              <a:gd name="connsiteX80" fmla="*/ 4321251 w 4457507"/>
              <a:gd name="connsiteY80" fmla="*/ 114809 h 5515902"/>
              <a:gd name="connsiteX81" fmla="*/ 3949065 w 4457507"/>
              <a:gd name="connsiteY81" fmla="*/ 115293 h 5515902"/>
              <a:gd name="connsiteX82" fmla="*/ 3121950 w 4457507"/>
              <a:gd name="connsiteY82" fmla="*/ 106657 h 5515902"/>
              <a:gd name="connsiteX83" fmla="*/ 127458 w 4457507"/>
              <a:gd name="connsiteY83" fmla="*/ 103043 h 5515902"/>
              <a:gd name="connsiteX84" fmla="*/ 0 w 4457507"/>
              <a:gd name="connsiteY84" fmla="*/ 0 h 5515902"/>
              <a:gd name="connsiteX85" fmla="*/ 4457507 w 4457507"/>
              <a:gd name="connsiteY85" fmla="*/ 0 h 5515902"/>
              <a:gd name="connsiteX86" fmla="*/ 4457507 w 4457507"/>
              <a:gd name="connsiteY86" fmla="*/ 5515902 h 5515902"/>
              <a:gd name="connsiteX87" fmla="*/ 0 w 4457507"/>
              <a:gd name="connsiteY87" fmla="*/ 5515902 h 551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57507" h="5515902">
                <a:moveTo>
                  <a:pt x="127458" y="103043"/>
                </a:moveTo>
                <a:lnTo>
                  <a:pt x="118742" y="3939905"/>
                </a:lnTo>
                <a:lnTo>
                  <a:pt x="122936" y="5215949"/>
                </a:lnTo>
                <a:lnTo>
                  <a:pt x="121112" y="5279599"/>
                </a:lnTo>
                <a:cubicBezTo>
                  <a:pt x="120244" y="5282148"/>
                  <a:pt x="122382" y="5281604"/>
                  <a:pt x="122738" y="5283070"/>
                </a:cubicBezTo>
                <a:cubicBezTo>
                  <a:pt x="122897" y="5283727"/>
                  <a:pt x="122540" y="5285058"/>
                  <a:pt x="122625" y="5285823"/>
                </a:cubicBezTo>
                <a:cubicBezTo>
                  <a:pt x="122759" y="5287034"/>
                  <a:pt x="123129" y="5287897"/>
                  <a:pt x="123382" y="5288933"/>
                </a:cubicBezTo>
                <a:cubicBezTo>
                  <a:pt x="123034" y="5297338"/>
                  <a:pt x="122835" y="5293127"/>
                  <a:pt x="124669" y="5300661"/>
                </a:cubicBezTo>
                <a:lnTo>
                  <a:pt x="125425" y="5303772"/>
                </a:lnTo>
                <a:cubicBezTo>
                  <a:pt x="125164" y="5310081"/>
                  <a:pt x="125291" y="5302539"/>
                  <a:pt x="126069" y="5309635"/>
                </a:cubicBezTo>
                <a:cubicBezTo>
                  <a:pt x="126152" y="5310401"/>
                  <a:pt x="125870" y="5311622"/>
                  <a:pt x="125955" y="5312388"/>
                </a:cubicBezTo>
                <a:cubicBezTo>
                  <a:pt x="126088" y="5313599"/>
                  <a:pt x="126461" y="5314461"/>
                  <a:pt x="126712" y="5315499"/>
                </a:cubicBezTo>
                <a:cubicBezTo>
                  <a:pt x="126364" y="5323910"/>
                  <a:pt x="126715" y="5310938"/>
                  <a:pt x="127356" y="5321362"/>
                </a:cubicBezTo>
                <a:cubicBezTo>
                  <a:pt x="127455" y="5322987"/>
                  <a:pt x="127204" y="5325032"/>
                  <a:pt x="127129" y="5326866"/>
                </a:cubicBezTo>
                <a:lnTo>
                  <a:pt x="127014" y="5329618"/>
                </a:lnTo>
                <a:cubicBezTo>
                  <a:pt x="126975" y="5330535"/>
                  <a:pt x="127366" y="5331241"/>
                  <a:pt x="126900" y="5332368"/>
                </a:cubicBezTo>
                <a:lnTo>
                  <a:pt x="123074" y="5339183"/>
                </a:lnTo>
                <a:lnTo>
                  <a:pt x="121026" y="5379531"/>
                </a:lnTo>
                <a:lnTo>
                  <a:pt x="430537" y="5379238"/>
                </a:lnTo>
                <a:cubicBezTo>
                  <a:pt x="1834716" y="5387383"/>
                  <a:pt x="4249515" y="5419645"/>
                  <a:pt x="4355361" y="5411414"/>
                </a:cubicBezTo>
                <a:cubicBezTo>
                  <a:pt x="4358281" y="5387665"/>
                  <a:pt x="4355324" y="5369816"/>
                  <a:pt x="4355306" y="5349018"/>
                </a:cubicBezTo>
                <a:lnTo>
                  <a:pt x="4359780" y="5346069"/>
                </a:lnTo>
                <a:cubicBezTo>
                  <a:pt x="4367716" y="5337134"/>
                  <a:pt x="4376313" y="5318322"/>
                  <a:pt x="4376306" y="5310763"/>
                </a:cubicBezTo>
                <a:cubicBezTo>
                  <a:pt x="4355447" y="5267791"/>
                  <a:pt x="4370193" y="5233317"/>
                  <a:pt x="4367882" y="5211003"/>
                </a:cubicBezTo>
                <a:cubicBezTo>
                  <a:pt x="4365570" y="5188687"/>
                  <a:pt x="4368638" y="5184429"/>
                  <a:pt x="4362441" y="5176871"/>
                </a:cubicBezTo>
                <a:lnTo>
                  <a:pt x="4355121" y="5140605"/>
                </a:lnTo>
                <a:lnTo>
                  <a:pt x="4353716" y="3503001"/>
                </a:lnTo>
                <a:cubicBezTo>
                  <a:pt x="4359944" y="3484225"/>
                  <a:pt x="4361878" y="3334053"/>
                  <a:pt x="4355640" y="3340314"/>
                </a:cubicBezTo>
                <a:cubicBezTo>
                  <a:pt x="4354173" y="3261754"/>
                  <a:pt x="4355635" y="3165504"/>
                  <a:pt x="4354169" y="3086943"/>
                </a:cubicBezTo>
                <a:cubicBezTo>
                  <a:pt x="4338359" y="2741070"/>
                  <a:pt x="4351965" y="2383383"/>
                  <a:pt x="4350863" y="2031604"/>
                </a:cubicBezTo>
                <a:lnTo>
                  <a:pt x="4355379" y="1981807"/>
                </a:lnTo>
                <a:lnTo>
                  <a:pt x="4362696" y="1931205"/>
                </a:lnTo>
                <a:lnTo>
                  <a:pt x="4366817" y="1920397"/>
                </a:lnTo>
                <a:lnTo>
                  <a:pt x="4363276" y="1907788"/>
                </a:lnTo>
                <a:cubicBezTo>
                  <a:pt x="4362235" y="1906240"/>
                  <a:pt x="4361066" y="1904977"/>
                  <a:pt x="4359810" y="1904041"/>
                </a:cubicBezTo>
                <a:lnTo>
                  <a:pt x="4366646" y="1863789"/>
                </a:lnTo>
                <a:lnTo>
                  <a:pt x="4366834" y="1858923"/>
                </a:lnTo>
                <a:cubicBezTo>
                  <a:pt x="4366499" y="1847740"/>
                  <a:pt x="4366164" y="1836559"/>
                  <a:pt x="4365829" y="1825376"/>
                </a:cubicBezTo>
                <a:cubicBezTo>
                  <a:pt x="4364138" y="1808743"/>
                  <a:pt x="4362447" y="1792112"/>
                  <a:pt x="4360756" y="1775480"/>
                </a:cubicBezTo>
                <a:lnTo>
                  <a:pt x="4350764" y="1751897"/>
                </a:lnTo>
                <a:lnTo>
                  <a:pt x="4350710" y="1599932"/>
                </a:lnTo>
                <a:lnTo>
                  <a:pt x="4352750" y="1599691"/>
                </a:lnTo>
                <a:cubicBezTo>
                  <a:pt x="4354837" y="1590544"/>
                  <a:pt x="4347532" y="1561850"/>
                  <a:pt x="4362203" y="1564293"/>
                </a:cubicBezTo>
                <a:cubicBezTo>
                  <a:pt x="4361830" y="1558489"/>
                  <a:pt x="4360854" y="1552763"/>
                  <a:pt x="4359725" y="1546992"/>
                </a:cubicBezTo>
                <a:cubicBezTo>
                  <a:pt x="4359532" y="1545983"/>
                  <a:pt x="4359338" y="1544976"/>
                  <a:pt x="4359144" y="1543968"/>
                </a:cubicBezTo>
                <a:lnTo>
                  <a:pt x="4360158" y="1532722"/>
                </a:lnTo>
                <a:lnTo>
                  <a:pt x="4356271" y="1528488"/>
                </a:lnTo>
                <a:lnTo>
                  <a:pt x="4357838" y="1490397"/>
                </a:lnTo>
                <a:cubicBezTo>
                  <a:pt x="4368378" y="1474114"/>
                  <a:pt x="4363511" y="1443331"/>
                  <a:pt x="4368153" y="1417799"/>
                </a:cubicBezTo>
                <a:lnTo>
                  <a:pt x="4372393" y="1406611"/>
                </a:lnTo>
                <a:lnTo>
                  <a:pt x="4379105" y="1332589"/>
                </a:lnTo>
                <a:lnTo>
                  <a:pt x="4386422" y="1281989"/>
                </a:lnTo>
                <a:lnTo>
                  <a:pt x="4390544" y="1271180"/>
                </a:lnTo>
                <a:lnTo>
                  <a:pt x="4387002" y="1258572"/>
                </a:lnTo>
                <a:cubicBezTo>
                  <a:pt x="4385961" y="1257023"/>
                  <a:pt x="4384791" y="1255762"/>
                  <a:pt x="4383536" y="1254825"/>
                </a:cubicBezTo>
                <a:lnTo>
                  <a:pt x="4390372" y="1214574"/>
                </a:lnTo>
                <a:cubicBezTo>
                  <a:pt x="4390434" y="1212951"/>
                  <a:pt x="4390498" y="1211329"/>
                  <a:pt x="4390560" y="1209707"/>
                </a:cubicBezTo>
                <a:cubicBezTo>
                  <a:pt x="4390225" y="1198524"/>
                  <a:pt x="4389890" y="1187341"/>
                  <a:pt x="4389554" y="1176159"/>
                </a:cubicBezTo>
                <a:lnTo>
                  <a:pt x="4384483" y="1126265"/>
                </a:lnTo>
                <a:cubicBezTo>
                  <a:pt x="4380583" y="1109764"/>
                  <a:pt x="4364675" y="1094873"/>
                  <a:pt x="4372782" y="1074492"/>
                </a:cubicBezTo>
                <a:cubicBezTo>
                  <a:pt x="4363789" y="1079012"/>
                  <a:pt x="4375622" y="1050289"/>
                  <a:pt x="4368023" y="1044600"/>
                </a:cubicBezTo>
                <a:cubicBezTo>
                  <a:pt x="4361707" y="1041260"/>
                  <a:pt x="4363824" y="1031767"/>
                  <a:pt x="4362564" y="1023807"/>
                </a:cubicBezTo>
                <a:cubicBezTo>
                  <a:pt x="4356675" y="1016860"/>
                  <a:pt x="4356400" y="978351"/>
                  <a:pt x="4359409" y="965734"/>
                </a:cubicBezTo>
                <a:cubicBezTo>
                  <a:pt x="4371848" y="931184"/>
                  <a:pt x="4349421" y="895123"/>
                  <a:pt x="4358670" y="867324"/>
                </a:cubicBezTo>
                <a:cubicBezTo>
                  <a:pt x="4357527" y="844954"/>
                  <a:pt x="4354340" y="837765"/>
                  <a:pt x="4352551" y="831512"/>
                </a:cubicBezTo>
                <a:lnTo>
                  <a:pt x="4350436" y="830732"/>
                </a:lnTo>
                <a:lnTo>
                  <a:pt x="4350396" y="719189"/>
                </a:lnTo>
                <a:lnTo>
                  <a:pt x="4351552" y="711345"/>
                </a:lnTo>
                <a:cubicBezTo>
                  <a:pt x="4352655" y="703065"/>
                  <a:pt x="4353279" y="694974"/>
                  <a:pt x="4352358" y="687487"/>
                </a:cubicBezTo>
                <a:lnTo>
                  <a:pt x="4350384" y="682767"/>
                </a:lnTo>
                <a:lnTo>
                  <a:pt x="4350301" y="451435"/>
                </a:lnTo>
                <a:lnTo>
                  <a:pt x="4350733" y="447233"/>
                </a:lnTo>
                <a:cubicBezTo>
                  <a:pt x="4351729" y="434177"/>
                  <a:pt x="4352228" y="423628"/>
                  <a:pt x="4352222" y="418707"/>
                </a:cubicBezTo>
                <a:cubicBezTo>
                  <a:pt x="4351573" y="403283"/>
                  <a:pt x="4350922" y="387859"/>
                  <a:pt x="4350273" y="372435"/>
                </a:cubicBezTo>
                <a:lnTo>
                  <a:pt x="4350241" y="281168"/>
                </a:lnTo>
                <a:lnTo>
                  <a:pt x="4352388" y="257444"/>
                </a:lnTo>
                <a:cubicBezTo>
                  <a:pt x="4355951" y="239076"/>
                  <a:pt x="4361864" y="219783"/>
                  <a:pt x="4371298" y="198781"/>
                </a:cubicBezTo>
                <a:cubicBezTo>
                  <a:pt x="4371256" y="155921"/>
                  <a:pt x="4362839" y="169410"/>
                  <a:pt x="4353201" y="168246"/>
                </a:cubicBezTo>
                <a:lnTo>
                  <a:pt x="4350200" y="166698"/>
                </a:lnTo>
                <a:cubicBezTo>
                  <a:pt x="4350196" y="156123"/>
                  <a:pt x="4350193" y="145548"/>
                  <a:pt x="4350188" y="134972"/>
                </a:cubicBezTo>
                <a:lnTo>
                  <a:pt x="4321251" y="114809"/>
                </a:lnTo>
                <a:lnTo>
                  <a:pt x="3949065" y="115293"/>
                </a:lnTo>
                <a:lnTo>
                  <a:pt x="3121950" y="106657"/>
                </a:lnTo>
                <a:cubicBezTo>
                  <a:pt x="2485016" y="104616"/>
                  <a:pt x="452079" y="116014"/>
                  <a:pt x="127458" y="103043"/>
                </a:cubicBezTo>
                <a:close/>
                <a:moveTo>
                  <a:pt x="0" y="0"/>
                </a:moveTo>
                <a:lnTo>
                  <a:pt x="4457507" y="0"/>
                </a:lnTo>
                <a:lnTo>
                  <a:pt x="4457507" y="5515902"/>
                </a:lnTo>
                <a:lnTo>
                  <a:pt x="0" y="5515902"/>
                </a:lnTo>
                <a:close/>
              </a:path>
            </a:pathLst>
          </a:custGeom>
          <a:solidFill>
            <a:schemeClr val="tx1"/>
          </a:solidFill>
          <a:ln>
            <a:noFill/>
          </a:ln>
          <a:effectLst>
            <a:outerShdw blurRad="76200" dir="138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6" name="TextBox 5">
            <a:extLst>
              <a:ext uri="{FF2B5EF4-FFF2-40B4-BE49-F238E27FC236}">
                <a16:creationId xmlns:a16="http://schemas.microsoft.com/office/drawing/2014/main" id="{D120FF4B-6268-0EF7-4A19-90173D00297F}"/>
              </a:ext>
            </a:extLst>
          </p:cNvPr>
          <p:cNvSpPr txBox="1"/>
          <p:nvPr/>
        </p:nvSpPr>
        <p:spPr>
          <a:xfrm>
            <a:off x="6135650" y="3010017"/>
            <a:ext cx="6677891" cy="5914923"/>
          </a:xfrm>
          <a:prstGeom prst="rect">
            <a:avLst/>
          </a:prstGeom>
        </p:spPr>
        <p:txBody>
          <a:bodyPr rot="0" spcFirstLastPara="0" vertOverflow="overflow" horzOverflow="overflow" vert="horz" wrap="square" lIns="97536" tIns="48768" rIns="97536" bIns="48768" numCol="1" spcCol="0" rtlCol="0" fromWordArt="0" anchor="t" anchorCtr="0" forceAA="0" compatLnSpc="1">
            <a:prstTxWarp prst="textNoShape">
              <a:avLst/>
            </a:prstTxWarp>
            <a:noAutofit/>
          </a:bodyPr>
          <a:lstStyle/>
          <a:p>
            <a:pPr marL="121924" indent="-365771" defTabSz="975390">
              <a:lnSpc>
                <a:spcPct val="120000"/>
              </a:lnSpc>
              <a:spcAft>
                <a:spcPts val="640"/>
              </a:spcAft>
              <a:buFont typeface="Wingdings" pitchFamily="2" charset="2"/>
              <a:buChar char="Ø"/>
            </a:pPr>
            <a:r>
              <a:rPr lang="en-US" sz="1813" b="1" kern="1200">
                <a:solidFill>
                  <a:srgbClr val="E25F56">
                    <a:lumMod val="50000"/>
                  </a:srgbClr>
                </a:solidFill>
                <a:latin typeface="Cavolini"/>
                <a:ea typeface="+mn-ea"/>
                <a:cs typeface="Cavolini"/>
              </a:rPr>
              <a:t>Join SGA during the Post-it positivity event!</a:t>
            </a:r>
            <a:endParaRPr lang="en-US" sz="1813" kern="1200">
              <a:solidFill>
                <a:srgbClr val="E25F56">
                  <a:lumMod val="50000"/>
                </a:srgbClr>
              </a:solidFill>
              <a:latin typeface="Consolas"/>
              <a:ea typeface="+mn-ea"/>
              <a:cs typeface="+mn-cs"/>
            </a:endParaRPr>
          </a:p>
          <a:p>
            <a:pPr marL="121924" indent="-365771" defTabSz="975390">
              <a:lnSpc>
                <a:spcPct val="120000"/>
              </a:lnSpc>
              <a:spcAft>
                <a:spcPts val="640"/>
              </a:spcAft>
              <a:buFont typeface="Wingdings" pitchFamily="2" charset="2"/>
              <a:buChar char="Ø"/>
            </a:pPr>
            <a:endParaRPr lang="en-US" sz="1813" b="1" kern="1200">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757FE7">
                    <a:lumMod val="50000"/>
                  </a:srgbClr>
                </a:solidFill>
                <a:latin typeface="Cavolini"/>
                <a:ea typeface="+mn-ea"/>
                <a:cs typeface="Cavolini"/>
              </a:rPr>
              <a:t>Write positive messages on sticky notes to your favorite teachers and leave them on the Science wing wall and Building C’s court room wall!</a:t>
            </a:r>
          </a:p>
          <a:p>
            <a:pPr marL="121924" indent="-365771" defTabSz="975390">
              <a:lnSpc>
                <a:spcPct val="120000"/>
              </a:lnSpc>
              <a:spcAft>
                <a:spcPts val="640"/>
              </a:spcAft>
              <a:buFont typeface="Wingdings" pitchFamily="2" charset="2"/>
              <a:buChar char="Ø"/>
            </a:pPr>
            <a:endParaRPr lang="en-US" sz="1813" b="1" kern="1200">
              <a:solidFill>
                <a:srgbClr val="B0A543">
                  <a:lumMod val="50000"/>
                </a:srgbClr>
              </a:solidFill>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B0A543">
                    <a:lumMod val="50000"/>
                  </a:srgbClr>
                </a:solidFill>
                <a:latin typeface="Cavolini"/>
                <a:ea typeface="+mn-ea"/>
                <a:cs typeface="Cavolini"/>
              </a:rPr>
              <a:t>Sep 19th through October 7</a:t>
            </a:r>
            <a:r>
              <a:rPr lang="en-US" sz="1813" b="1" kern="1200" baseline="30000">
                <a:solidFill>
                  <a:srgbClr val="B0A543">
                    <a:lumMod val="50000"/>
                  </a:srgbClr>
                </a:solidFill>
                <a:latin typeface="Cavolini"/>
                <a:ea typeface="+mn-ea"/>
                <a:cs typeface="Cavolini"/>
              </a:rPr>
              <a:t>th</a:t>
            </a:r>
            <a:r>
              <a:rPr lang="en-US" sz="1813" b="1" kern="1200">
                <a:solidFill>
                  <a:srgbClr val="B0A543">
                    <a:lumMod val="50000"/>
                  </a:srgbClr>
                </a:solidFill>
                <a:latin typeface="Cavolini"/>
                <a:ea typeface="+mn-ea"/>
                <a:cs typeface="Cavolini"/>
              </a:rPr>
              <a:t> for all students</a:t>
            </a:r>
          </a:p>
          <a:p>
            <a:pPr marL="121924" indent="-365771" defTabSz="975390">
              <a:lnSpc>
                <a:spcPct val="120000"/>
              </a:lnSpc>
              <a:spcAft>
                <a:spcPts val="640"/>
              </a:spcAft>
              <a:buFont typeface="Wingdings" pitchFamily="2" charset="2"/>
              <a:buChar char="Ø"/>
            </a:pPr>
            <a:endParaRPr lang="en-US" sz="1813" b="1" kern="1200">
              <a:solidFill>
                <a:srgbClr val="B0A543">
                  <a:lumMod val="50000"/>
                </a:srgbClr>
              </a:solidFill>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E25F56">
                    <a:lumMod val="75000"/>
                  </a:srgbClr>
                </a:solidFill>
                <a:latin typeface="Cavolini"/>
                <a:ea typeface="+mn-ea"/>
                <a:cs typeface="Cavolini"/>
              </a:rPr>
              <a:t>Disclaimer: Detentions will be issued if you use profanity, inappropriate imagery, or remove sticky notes.</a:t>
            </a:r>
          </a:p>
        </p:txBody>
      </p:sp>
      <p:grpSp>
        <p:nvGrpSpPr>
          <p:cNvPr id="68" name="Group 67">
            <a:extLst>
              <a:ext uri="{FF2B5EF4-FFF2-40B4-BE49-F238E27FC236}">
                <a16:creationId xmlns:a16="http://schemas.microsoft.com/office/drawing/2014/main" id="{E0C0AB3B-14AF-4E0B-92A4-F7495D78D9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6066" y="8033343"/>
            <a:ext cx="381955" cy="393562"/>
            <a:chOff x="4135740" y="1795926"/>
            <a:chExt cx="558732" cy="575710"/>
          </a:xfrm>
        </p:grpSpPr>
        <p:grpSp>
          <p:nvGrpSpPr>
            <p:cNvPr id="69" name="Group 68">
              <a:extLst>
                <a:ext uri="{FF2B5EF4-FFF2-40B4-BE49-F238E27FC236}">
                  <a16:creationId xmlns:a16="http://schemas.microsoft.com/office/drawing/2014/main" id="{3DB5358C-A561-4943-BBB3-CDC3507ADC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71" name="Straight Connector 70">
                <a:extLst>
                  <a:ext uri="{FF2B5EF4-FFF2-40B4-BE49-F238E27FC236}">
                    <a16:creationId xmlns:a16="http://schemas.microsoft.com/office/drawing/2014/main" id="{A40F6DC1-46F8-41D0-B1D7-A9A74063C6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6890566-2D0D-4AB7-9AE3-0379756F0B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Oval 69">
              <a:extLst>
                <a:ext uri="{FF2B5EF4-FFF2-40B4-BE49-F238E27FC236}">
                  <a16:creationId xmlns:a16="http://schemas.microsoft.com/office/drawing/2014/main" id="{66CA593C-08F1-4E69-96C9-0912DAF58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grpSp>
    </p:spTree>
    <p:extLst>
      <p:ext uri="{BB962C8B-B14F-4D97-AF65-F5344CB8AC3E}">
        <p14:creationId xmlns:p14="http://schemas.microsoft.com/office/powerpoint/2010/main" val="461016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5243F2-87BD-4C47-8358-ACFE608D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venir Next LT Pro"/>
            </a:endParaRPr>
          </a:p>
        </p:txBody>
      </p:sp>
      <p:sp>
        <p:nvSpPr>
          <p:cNvPr id="28" name="Rectangle 27">
            <a:extLst>
              <a:ext uri="{FF2B5EF4-FFF2-40B4-BE49-F238E27FC236}">
                <a16:creationId xmlns:a16="http://schemas.microsoft.com/office/drawing/2014/main" id="{65B33439-EC96-4835-9DF2-CFA3336E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venir Next LT Pro"/>
            </a:endParaRPr>
          </a:p>
        </p:txBody>
      </p:sp>
      <p:sp>
        <p:nvSpPr>
          <p:cNvPr id="2" name="Title 1"/>
          <p:cNvSpPr>
            <a:spLocks noGrp="1"/>
          </p:cNvSpPr>
          <p:nvPr>
            <p:ph type="ctrTitle"/>
          </p:nvPr>
        </p:nvSpPr>
        <p:spPr>
          <a:xfrm>
            <a:off x="754995" y="1540145"/>
            <a:ext cx="4127563" cy="1840992"/>
          </a:xfrm>
        </p:spPr>
        <p:txBody>
          <a:bodyPr>
            <a:normAutofit/>
          </a:bodyPr>
          <a:lstStyle/>
          <a:p>
            <a:pPr>
              <a:lnSpc>
                <a:spcPct val="90000"/>
              </a:lnSpc>
            </a:pPr>
            <a:r>
              <a:rPr lang="en-US" sz="3840" dirty="0">
                <a:cs typeface="Calibri Light"/>
              </a:rPr>
              <a:t>Pre-Order Your Pura Vida Spartan </a:t>
            </a:r>
            <a:r>
              <a:rPr lang="en-US" sz="3840" dirty="0">
                <a:ea typeface="+mj-lt"/>
                <a:cs typeface="+mj-lt"/>
              </a:rPr>
              <a:t>Bracelet</a:t>
            </a:r>
            <a:r>
              <a:rPr lang="en-US" sz="3840" dirty="0">
                <a:cs typeface="Calibri Light"/>
              </a:rPr>
              <a:t> Today!</a:t>
            </a:r>
          </a:p>
        </p:txBody>
      </p:sp>
      <p:sp>
        <p:nvSpPr>
          <p:cNvPr id="3" name="Subtitle 2"/>
          <p:cNvSpPr>
            <a:spLocks noGrp="1"/>
          </p:cNvSpPr>
          <p:nvPr>
            <p:ph type="subTitle" idx="1"/>
          </p:nvPr>
        </p:nvSpPr>
        <p:spPr>
          <a:xfrm>
            <a:off x="280320" y="3458898"/>
            <a:ext cx="5201387" cy="2531314"/>
          </a:xfrm>
        </p:spPr>
        <p:txBody>
          <a:bodyPr vert="horz" lIns="97536" tIns="48768" rIns="97536" bIns="48768" rtlCol="0" anchor="t">
            <a:noAutofit/>
          </a:bodyPr>
          <a:lstStyle/>
          <a:p>
            <a:pPr>
              <a:lnSpc>
                <a:spcPct val="110000"/>
              </a:lnSpc>
            </a:pPr>
            <a:r>
              <a:rPr lang="en-US" sz="1707" dirty="0">
                <a:solidFill>
                  <a:schemeClr val="tx2">
                    <a:lumMod val="90000"/>
                  </a:schemeClr>
                </a:solidFill>
                <a:cs typeface="Calibri"/>
              </a:rPr>
              <a:t>SGA is currently selling </a:t>
            </a:r>
            <a:r>
              <a:rPr lang="en-US" sz="1707" dirty="0">
                <a:solidFill>
                  <a:schemeClr val="tx2">
                    <a:lumMod val="90000"/>
                  </a:schemeClr>
                </a:solidFill>
                <a:ea typeface="+mn-lt"/>
                <a:cs typeface="+mn-lt"/>
              </a:rPr>
              <a:t>bracelets</a:t>
            </a:r>
            <a:r>
              <a:rPr lang="en-US" sz="1707" dirty="0">
                <a:solidFill>
                  <a:schemeClr val="tx2">
                    <a:lumMod val="90000"/>
                  </a:schemeClr>
                </a:solidFill>
                <a:cs typeface="Calibri"/>
              </a:rPr>
              <a:t> to show school spirit.</a:t>
            </a:r>
          </a:p>
          <a:p>
            <a:pPr>
              <a:lnSpc>
                <a:spcPct val="110000"/>
              </a:lnSpc>
            </a:pPr>
            <a:r>
              <a:rPr lang="en-US" sz="1707" dirty="0">
                <a:solidFill>
                  <a:schemeClr val="tx2">
                    <a:lumMod val="90000"/>
                  </a:schemeClr>
                </a:solidFill>
                <a:cs typeface="Calibri"/>
              </a:rPr>
              <a:t>Price = $5 each</a:t>
            </a:r>
          </a:p>
          <a:p>
            <a:pPr>
              <a:lnSpc>
                <a:spcPct val="110000"/>
              </a:lnSpc>
            </a:pPr>
            <a:r>
              <a:rPr lang="en-US" sz="1707" dirty="0">
                <a:solidFill>
                  <a:schemeClr val="tx2">
                    <a:lumMod val="90000"/>
                  </a:schemeClr>
                </a:solidFill>
                <a:ea typeface="+mn-lt"/>
                <a:cs typeface="+mn-lt"/>
              </a:rPr>
              <a:t>Bracelets</a:t>
            </a:r>
            <a:r>
              <a:rPr lang="en-US" sz="1707" dirty="0">
                <a:solidFill>
                  <a:schemeClr val="tx2">
                    <a:lumMod val="90000"/>
                  </a:schemeClr>
                </a:solidFill>
                <a:cs typeface="Calibri"/>
              </a:rPr>
              <a:t> will be distributed early </a:t>
            </a:r>
            <a:r>
              <a:rPr lang="en-US" sz="1707" dirty="0">
                <a:solidFill>
                  <a:schemeClr val="tx2">
                    <a:lumMod val="90000"/>
                  </a:schemeClr>
                </a:solidFill>
                <a:ea typeface="+mn-lt"/>
                <a:cs typeface="+mn-lt"/>
              </a:rPr>
              <a:t>December depending on arrival date. </a:t>
            </a:r>
          </a:p>
          <a:p>
            <a:pPr>
              <a:lnSpc>
                <a:spcPct val="110000"/>
              </a:lnSpc>
            </a:pPr>
            <a:r>
              <a:rPr lang="en-US" sz="1707" b="1" dirty="0">
                <a:solidFill>
                  <a:schemeClr val="tx2">
                    <a:lumMod val="90000"/>
                  </a:schemeClr>
                </a:solidFill>
                <a:cs typeface="Calibri"/>
              </a:rPr>
              <a:t>PRE-ORDER OPEN SEPTEMBER 26 - 30 !</a:t>
            </a:r>
          </a:p>
          <a:p>
            <a:pPr>
              <a:lnSpc>
                <a:spcPct val="110000"/>
              </a:lnSpc>
            </a:pPr>
            <a:r>
              <a:rPr lang="en-US" sz="1707" dirty="0">
                <a:solidFill>
                  <a:schemeClr val="tx2">
                    <a:lumMod val="90000"/>
                  </a:schemeClr>
                </a:solidFill>
                <a:cs typeface="Calibri"/>
              </a:rPr>
              <a:t>Link: </a:t>
            </a:r>
            <a:r>
              <a:rPr lang="en-US" sz="1707" dirty="0">
                <a:ea typeface="+mn-lt"/>
                <a:cs typeface="+mn-lt"/>
              </a:rPr>
              <a:t>https://forms.office.com/r/fs5wJCLMKN </a:t>
            </a:r>
          </a:p>
          <a:p>
            <a:pPr>
              <a:lnSpc>
                <a:spcPct val="110000"/>
              </a:lnSpc>
            </a:pPr>
            <a:r>
              <a:rPr lang="en-US" sz="1707" dirty="0">
                <a:solidFill>
                  <a:srgbClr val="FFFFFF">
                    <a:alpha val="58000"/>
                  </a:srgbClr>
                </a:solidFill>
                <a:ea typeface="+mn-lt"/>
                <a:cs typeface="+mn-lt"/>
              </a:rPr>
              <a:t>Or scan the QR code below. </a:t>
            </a:r>
            <a:endParaRPr lang="en-US" sz="1173" dirty="0">
              <a:solidFill>
                <a:srgbClr val="FFFFFF">
                  <a:alpha val="58000"/>
                </a:srgbClr>
              </a:solidFill>
              <a:ea typeface="+mn-lt"/>
              <a:cs typeface="+mn-lt"/>
            </a:endParaRPr>
          </a:p>
        </p:txBody>
      </p:sp>
      <p:grpSp>
        <p:nvGrpSpPr>
          <p:cNvPr id="30" name="Group 29">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8061" y="2018629"/>
            <a:ext cx="3188651" cy="67372"/>
            <a:chOff x="2285456" y="1122848"/>
            <a:chExt cx="4268824" cy="90194"/>
          </a:xfrm>
        </p:grpSpPr>
        <p:sp>
          <p:nvSpPr>
            <p:cNvPr id="31"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flipV="1">
              <a:off x="2285456" y="1142964"/>
              <a:ext cx="110962" cy="70078"/>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7536" tIns="48768" rIns="97536" bIns="48768" numCol="1" anchor="t" anchorCtr="0" compatLnSpc="1">
              <a:prstTxWarp prst="textNoShape">
                <a:avLst/>
              </a:prstTxWarp>
            </a:bodyPr>
            <a:lstStyle/>
            <a:p>
              <a:pPr defTabSz="975390"/>
              <a:endParaRPr lang="en-US" sz="1920" kern="1200">
                <a:solidFill>
                  <a:srgbClr val="8FA3A3"/>
                </a:solidFill>
                <a:latin typeface="Avenir Next LT Pro"/>
                <a:ea typeface="+mn-ea"/>
                <a:cs typeface="+mn-cs"/>
              </a:endParaRPr>
            </a:p>
          </p:txBody>
        </p:sp>
        <p:sp>
          <p:nvSpPr>
            <p:cNvPr id="32"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279808" y="1122848"/>
              <a:ext cx="152148" cy="73280"/>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7536" tIns="48768" rIns="97536" bIns="48768" numCol="1" anchor="t" anchorCtr="0" compatLnSpc="1">
              <a:prstTxWarp prst="textNoShape">
                <a:avLst/>
              </a:prstTxWarp>
            </a:bodyPr>
            <a:lstStyle/>
            <a:p>
              <a:pPr defTabSz="975390"/>
              <a:endParaRPr lang="en-US" sz="1920" kern="1200">
                <a:solidFill>
                  <a:srgbClr val="8FA3A3"/>
                </a:solidFill>
                <a:latin typeface="Avenir Next LT Pro"/>
                <a:ea typeface="+mn-ea"/>
                <a:cs typeface="+mn-cs"/>
              </a:endParaRPr>
            </a:p>
          </p:txBody>
        </p:sp>
        <p:sp>
          <p:nvSpPr>
            <p:cNvPr id="33"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flipV="1">
              <a:off x="6475281" y="1139304"/>
              <a:ext cx="78999" cy="34161"/>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7536" tIns="48768" rIns="97536" bIns="48768" numCol="1" anchor="t" anchorCtr="0" compatLnSpc="1">
              <a:prstTxWarp prst="textNoShape">
                <a:avLst/>
              </a:prstTxWarp>
            </a:bodyPr>
            <a:lstStyle/>
            <a:p>
              <a:pPr defTabSz="975390"/>
              <a:endParaRPr lang="en-US" sz="1920" kern="1200">
                <a:solidFill>
                  <a:srgbClr val="8FA3A3"/>
                </a:solidFill>
                <a:latin typeface="Avenir Next LT Pro"/>
                <a:ea typeface="+mn-ea"/>
                <a:cs typeface="+mn-cs"/>
              </a:endParaRPr>
            </a:p>
          </p:txBody>
        </p:sp>
      </p:grpSp>
      <p:grpSp>
        <p:nvGrpSpPr>
          <p:cNvPr id="35" name="Group 34">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36879" y="7618776"/>
            <a:ext cx="2545518" cy="248077"/>
            <a:chOff x="4797618" y="5787080"/>
            <a:chExt cx="3407828" cy="332113"/>
          </a:xfrm>
        </p:grpSpPr>
        <p:sp>
          <p:nvSpPr>
            <p:cNvPr id="36"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421922" y="6040293"/>
              <a:ext cx="52820" cy="104980"/>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7536" tIns="48768" rIns="97536" bIns="48768" numCol="1" anchor="t" anchorCtr="0" compatLnSpc="1">
              <a:prstTxWarp prst="textNoShape">
                <a:avLst/>
              </a:prstTxWarp>
            </a:bodyPr>
            <a:lstStyle/>
            <a:p>
              <a:pPr defTabSz="975390"/>
              <a:endParaRPr lang="en-US" sz="1920" kern="1200">
                <a:solidFill>
                  <a:srgbClr val="8FA3A3"/>
                </a:solidFill>
                <a:latin typeface="Avenir Next LT Pro"/>
                <a:ea typeface="+mn-ea"/>
                <a:cs typeface="+mn-cs"/>
              </a:endParaRPr>
            </a:p>
          </p:txBody>
        </p:sp>
        <p:sp>
          <p:nvSpPr>
            <p:cNvPr id="37"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flipH="1" flipV="1">
              <a:off x="8150381" y="5854278"/>
              <a:ext cx="57477" cy="52652"/>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7536" tIns="48768" rIns="97536" bIns="48768" numCol="1" anchor="t" anchorCtr="0" compatLnSpc="1">
              <a:prstTxWarp prst="textNoShape">
                <a:avLst/>
              </a:prstTxWarp>
            </a:bodyPr>
            <a:lstStyle/>
            <a:p>
              <a:pPr defTabSz="975390"/>
              <a:endParaRPr lang="en-US" sz="1920" kern="1200">
                <a:solidFill>
                  <a:srgbClr val="8FA3A3"/>
                </a:solidFill>
                <a:latin typeface="Avenir Next LT Pro"/>
                <a:ea typeface="+mn-ea"/>
                <a:cs typeface="+mn-cs"/>
              </a:endParaRPr>
            </a:p>
          </p:txBody>
        </p:sp>
        <p:sp>
          <p:nvSpPr>
            <p:cNvPr id="38"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flipH="1" flipV="1">
              <a:off x="4788838" y="5795860"/>
              <a:ext cx="52526" cy="34966"/>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7536" tIns="48768" rIns="97536" bIns="48768" numCol="1" anchor="t" anchorCtr="0" compatLnSpc="1">
              <a:prstTxWarp prst="textNoShape">
                <a:avLst/>
              </a:prstTxWarp>
            </a:bodyPr>
            <a:lstStyle/>
            <a:p>
              <a:pPr defTabSz="975390"/>
              <a:endParaRPr lang="en-US" sz="1920" kern="1200">
                <a:solidFill>
                  <a:srgbClr val="8FA3A3"/>
                </a:solidFill>
                <a:latin typeface="Avenir Next LT Pro"/>
                <a:ea typeface="+mn-ea"/>
                <a:cs typeface="+mn-cs"/>
              </a:endParaRPr>
            </a:p>
          </p:txBody>
        </p:sp>
      </p:grpSp>
      <p:pic>
        <p:nvPicPr>
          <p:cNvPr id="5" name="Picture 5" descr="Shape, arrow&#10;&#10;Description automatically generated">
            <a:extLst>
              <a:ext uri="{FF2B5EF4-FFF2-40B4-BE49-F238E27FC236}">
                <a16:creationId xmlns:a16="http://schemas.microsoft.com/office/drawing/2014/main" id="{3FF5A1AB-19A9-E853-9A8C-0EF368D7DD7C}"/>
              </a:ext>
            </a:extLst>
          </p:cNvPr>
          <p:cNvPicPr>
            <a:picLocks noChangeAspect="1"/>
          </p:cNvPicPr>
          <p:nvPr/>
        </p:nvPicPr>
        <p:blipFill>
          <a:blip r:embed="rId2"/>
          <a:stretch>
            <a:fillRect/>
          </a:stretch>
        </p:blipFill>
        <p:spPr>
          <a:xfrm>
            <a:off x="6993635" y="1600999"/>
            <a:ext cx="5732762" cy="4430042"/>
          </a:xfrm>
          <a:custGeom>
            <a:avLst/>
            <a:gdLst/>
            <a:ahLst/>
            <a:cxnLst/>
            <a:rect l="l" t="t" r="r" b="b"/>
            <a:pathLst>
              <a:path w="5014800" h="5409338">
                <a:moveTo>
                  <a:pt x="0" y="0"/>
                </a:moveTo>
                <a:lnTo>
                  <a:pt x="5014800" y="0"/>
                </a:lnTo>
                <a:lnTo>
                  <a:pt x="5014800" y="5409338"/>
                </a:lnTo>
                <a:lnTo>
                  <a:pt x="0" y="5409338"/>
                </a:lnTo>
                <a:close/>
              </a:path>
            </a:pathLst>
          </a:custGeom>
        </p:spPr>
      </p:pic>
      <p:sp>
        <p:nvSpPr>
          <p:cNvPr id="6" name="TextBox 5">
            <a:extLst>
              <a:ext uri="{FF2B5EF4-FFF2-40B4-BE49-F238E27FC236}">
                <a16:creationId xmlns:a16="http://schemas.microsoft.com/office/drawing/2014/main" id="{750A2204-8D34-8CB4-8809-D617D627EF5A}"/>
              </a:ext>
            </a:extLst>
          </p:cNvPr>
          <p:cNvSpPr txBox="1"/>
          <p:nvPr/>
        </p:nvSpPr>
        <p:spPr>
          <a:xfrm>
            <a:off x="7374031" y="6643131"/>
            <a:ext cx="5139991" cy="1149289"/>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1707" b="1" kern="1200" dirty="0">
                <a:solidFill>
                  <a:prstClr val="white"/>
                </a:solidFill>
                <a:latin typeface="Avenir Next LT Pro"/>
                <a:ea typeface="+mn-lt"/>
                <a:cs typeface="+mn-lt"/>
              </a:rPr>
              <a:t>TEACHERS/STAFF</a:t>
            </a:r>
            <a:r>
              <a:rPr lang="en-US" sz="1707" kern="1200" dirty="0">
                <a:solidFill>
                  <a:prstClr val="white"/>
                </a:solidFill>
                <a:latin typeface="Avenir Next LT Pro"/>
                <a:ea typeface="+mn-lt"/>
                <a:cs typeface="+mn-lt"/>
              </a:rPr>
              <a:t>: If you would like to pre-order a bracelet, please email </a:t>
            </a:r>
            <a:r>
              <a:rPr lang="en-US" sz="1707" kern="1200" dirty="0">
                <a:solidFill>
                  <a:prstClr val="white"/>
                </a:solidFill>
                <a:latin typeface="Avenir Next LT Pro"/>
                <a:ea typeface="+mn-lt"/>
                <a:cs typeface="+mn-lt"/>
                <a:hlinkClick r:id="rId3"/>
              </a:rPr>
              <a:t>erome009@somerset.colegia.org</a:t>
            </a:r>
            <a:r>
              <a:rPr lang="en-US" sz="1707" kern="1200" dirty="0">
                <a:solidFill>
                  <a:prstClr val="white"/>
                </a:solidFill>
                <a:latin typeface="Avenir Next LT Pro"/>
                <a:ea typeface="+mn-lt"/>
                <a:cs typeface="+mn-lt"/>
              </a:rPr>
              <a:t> to place an order. </a:t>
            </a:r>
            <a:endParaRPr lang="en-US" sz="1707" kern="1200" dirty="0">
              <a:solidFill>
                <a:prstClr val="white"/>
              </a:solidFill>
              <a:latin typeface="Avenir Next LT Pro"/>
              <a:ea typeface="+mn-ea"/>
              <a:cs typeface="+mn-cs"/>
            </a:endParaRPr>
          </a:p>
        </p:txBody>
      </p:sp>
      <p:pic>
        <p:nvPicPr>
          <p:cNvPr id="4" name="Picture 6" descr="Qr code&#10;&#10;Description automatically generated">
            <a:extLst>
              <a:ext uri="{FF2B5EF4-FFF2-40B4-BE49-F238E27FC236}">
                <a16:creationId xmlns:a16="http://schemas.microsoft.com/office/drawing/2014/main" id="{D2A44531-CE3F-3BC5-2CD8-52E58D3FB5B1}"/>
              </a:ext>
            </a:extLst>
          </p:cNvPr>
          <p:cNvPicPr>
            <a:picLocks noChangeAspect="1"/>
          </p:cNvPicPr>
          <p:nvPr/>
        </p:nvPicPr>
        <p:blipFill>
          <a:blip r:embed="rId4"/>
          <a:stretch>
            <a:fillRect/>
          </a:stretch>
        </p:blipFill>
        <p:spPr>
          <a:xfrm>
            <a:off x="1965040" y="6566042"/>
            <a:ext cx="1831947" cy="185185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27DB8-73C7-4AF7-A06F-0FA1350533DC}"/>
              </a:ext>
            </a:extLst>
          </p:cNvPr>
          <p:cNvPicPr>
            <a:picLocks noChangeAspect="1"/>
          </p:cNvPicPr>
          <p:nvPr/>
        </p:nvPicPr>
        <p:blipFill>
          <a:blip r:embed="rId2"/>
          <a:stretch>
            <a:fillRect/>
          </a:stretch>
        </p:blipFill>
        <p:spPr>
          <a:xfrm>
            <a:off x="182752" y="316025"/>
            <a:ext cx="8459145" cy="5645952"/>
          </a:xfrm>
          <a:prstGeom prst="rect">
            <a:avLst/>
          </a:prstGeom>
        </p:spPr>
      </p:pic>
      <p:sp>
        <p:nvSpPr>
          <p:cNvPr id="5" name="TextBox 4">
            <a:extLst>
              <a:ext uri="{FF2B5EF4-FFF2-40B4-BE49-F238E27FC236}">
                <a16:creationId xmlns:a16="http://schemas.microsoft.com/office/drawing/2014/main" id="{18463C42-B765-20F7-8DC9-33BB26EF7948}"/>
              </a:ext>
            </a:extLst>
          </p:cNvPr>
          <p:cNvSpPr txBox="1"/>
          <p:nvPr/>
        </p:nvSpPr>
        <p:spPr>
          <a:xfrm>
            <a:off x="8620925" y="646693"/>
            <a:ext cx="4222098" cy="7446590"/>
          </a:xfrm>
          <a:prstGeom prst="rect">
            <a:avLst/>
          </a:prstGeom>
          <a:noFill/>
        </p:spPr>
        <p:txBody>
          <a:bodyPr wrap="square" rtlCol="0">
            <a:spAutoFit/>
          </a:bodyPr>
          <a:lstStyle/>
          <a:p>
            <a:pPr algn="ctr" defTabSz="650230"/>
            <a:r>
              <a:rPr lang="en-US" sz="2844" b="1" kern="1200">
                <a:solidFill>
                  <a:prstClr val="black"/>
                </a:solidFill>
                <a:latin typeface="Calibri" panose="020F0502020204030204"/>
                <a:ea typeface="+mn-ea"/>
                <a:cs typeface="+mn-cs"/>
              </a:rPr>
              <a:t>Come Support the following students that donated their pottery to the 30th Annual Soup Bowl fundraising event on </a:t>
            </a:r>
            <a:r>
              <a:rPr lang="en-US" sz="2844" b="1" kern="1200">
                <a:solidFill>
                  <a:srgbClr val="0070C0"/>
                </a:solidFill>
                <a:latin typeface="Calibri" panose="020F0502020204030204"/>
                <a:ea typeface="+mn-ea"/>
                <a:cs typeface="+mn-cs"/>
              </a:rPr>
              <a:t>Thursday, November 3rd, 2022</a:t>
            </a:r>
          </a:p>
          <a:p>
            <a:pPr algn="ctr" defTabSz="650230"/>
            <a:endParaRPr lang="en-US" sz="1707" kern="1200">
              <a:solidFill>
                <a:prstClr val="black"/>
              </a:solidFill>
              <a:latin typeface="Calibri" panose="020F0502020204030204"/>
              <a:ea typeface="+mn-ea"/>
              <a:cs typeface="+mn-cs"/>
            </a:endParaRPr>
          </a:p>
          <a:p>
            <a:pPr algn="ctr" defTabSz="650230"/>
            <a:r>
              <a:rPr lang="en-US" sz="2276" kern="1200">
                <a:solidFill>
                  <a:prstClr val="black"/>
                </a:solidFill>
                <a:latin typeface="Calibri" panose="020F0502020204030204"/>
                <a:ea typeface="+mn-ea"/>
                <a:cs typeface="+mn-cs"/>
              </a:rPr>
              <a:t>ALL Pottery Bowls will be available for view/purchase on Thursday, November 3, 2022, from 9:00 am- 7:00 pm only at the Heritage Center, in downtown Vero Beach. The donation requested for each bowl is $15.</a:t>
            </a:r>
          </a:p>
          <a:p>
            <a:pPr algn="ctr" defTabSz="650230"/>
            <a:endParaRPr lang="en-US" sz="1707" kern="1200">
              <a:solidFill>
                <a:prstClr val="black"/>
              </a:solidFill>
              <a:latin typeface="Calibri" panose="020F0502020204030204"/>
              <a:ea typeface="+mn-ea"/>
              <a:cs typeface="+mn-cs"/>
            </a:endParaRPr>
          </a:p>
          <a:p>
            <a:pPr algn="ctr" defTabSz="650230"/>
            <a:r>
              <a:rPr lang="en-US" sz="1707" kern="1200">
                <a:solidFill>
                  <a:prstClr val="black"/>
                </a:solidFill>
                <a:latin typeface="Calibri" panose="020F0502020204030204"/>
                <a:ea typeface="+mn-ea"/>
                <a:cs typeface="+mn-cs"/>
              </a:rPr>
              <a:t>The minimum donation continues to be $5 for a bowl of soup and $15 for a quart container of ‘soup-to-go’; however, the idea is to donate what you would have spent on that meal had you gone out to eat instead.’</a:t>
            </a:r>
          </a:p>
        </p:txBody>
      </p:sp>
      <p:graphicFrame>
        <p:nvGraphicFramePr>
          <p:cNvPr id="6" name="Table 9">
            <a:extLst>
              <a:ext uri="{FF2B5EF4-FFF2-40B4-BE49-F238E27FC236}">
                <a16:creationId xmlns:a16="http://schemas.microsoft.com/office/drawing/2014/main" id="{014BDECA-BBEC-F879-6D10-67DAEDCF4BD6}"/>
              </a:ext>
            </a:extLst>
          </p:cNvPr>
          <p:cNvGraphicFramePr>
            <a:graphicFrameLocks noGrp="1"/>
          </p:cNvGraphicFramePr>
          <p:nvPr>
            <p:extLst>
              <p:ext uri="{D42A27DB-BD31-4B8C-83A1-F6EECF244321}">
                <p14:modId xmlns:p14="http://schemas.microsoft.com/office/powerpoint/2010/main" val="2442640137"/>
              </p:ext>
            </p:extLst>
          </p:nvPr>
        </p:nvGraphicFramePr>
        <p:xfrm>
          <a:off x="182754" y="5908100"/>
          <a:ext cx="8459144" cy="3482848"/>
        </p:xfrm>
        <a:graphic>
          <a:graphicData uri="http://schemas.openxmlformats.org/drawingml/2006/table">
            <a:tbl>
              <a:tblPr firstRow="1" bandRow="1">
                <a:tableStyleId>{5C22544A-7EE6-4342-B048-85BDC9FD1C3A}</a:tableStyleId>
              </a:tblPr>
              <a:tblGrid>
                <a:gridCol w="2114786">
                  <a:extLst>
                    <a:ext uri="{9D8B030D-6E8A-4147-A177-3AD203B41FA5}">
                      <a16:colId xmlns:a16="http://schemas.microsoft.com/office/drawing/2014/main" val="4174770414"/>
                    </a:ext>
                  </a:extLst>
                </a:gridCol>
                <a:gridCol w="2114786">
                  <a:extLst>
                    <a:ext uri="{9D8B030D-6E8A-4147-A177-3AD203B41FA5}">
                      <a16:colId xmlns:a16="http://schemas.microsoft.com/office/drawing/2014/main" val="1405100232"/>
                    </a:ext>
                  </a:extLst>
                </a:gridCol>
                <a:gridCol w="2114786">
                  <a:extLst>
                    <a:ext uri="{9D8B030D-6E8A-4147-A177-3AD203B41FA5}">
                      <a16:colId xmlns:a16="http://schemas.microsoft.com/office/drawing/2014/main" val="50463931"/>
                    </a:ext>
                  </a:extLst>
                </a:gridCol>
                <a:gridCol w="2114786">
                  <a:extLst>
                    <a:ext uri="{9D8B030D-6E8A-4147-A177-3AD203B41FA5}">
                      <a16:colId xmlns:a16="http://schemas.microsoft.com/office/drawing/2014/main" val="2556992021"/>
                    </a:ext>
                  </a:extLst>
                </a:gridCol>
              </a:tblGrid>
              <a:tr h="3467947">
                <a:tc>
                  <a:txBody>
                    <a:bodyPr/>
                    <a:lstStyle/>
                    <a:p>
                      <a:pPr lvl="0"/>
                      <a:r>
                        <a:rPr lang="en-US" sz="2000" b="1" kern="1200">
                          <a:solidFill>
                            <a:schemeClr val="lt1"/>
                          </a:solidFill>
                          <a:effectLst/>
                          <a:latin typeface="+mn-lt"/>
                          <a:ea typeface="+mn-ea"/>
                          <a:cs typeface="+mn-cs"/>
                        </a:rPr>
                        <a:t>Addyson Langen</a:t>
                      </a:r>
                    </a:p>
                    <a:p>
                      <a:pPr lvl="0"/>
                      <a:r>
                        <a:rPr lang="en-US" sz="2000" b="1" kern="1200">
                          <a:solidFill>
                            <a:schemeClr val="lt1"/>
                          </a:solidFill>
                          <a:effectLst/>
                          <a:latin typeface="+mn-lt"/>
                          <a:ea typeface="+mn-ea"/>
                          <a:cs typeface="+mn-cs"/>
                        </a:rPr>
                        <a:t>Alex Jaffe</a:t>
                      </a:r>
                    </a:p>
                    <a:p>
                      <a:pPr lvl="0"/>
                      <a:r>
                        <a:rPr lang="en-US" sz="2000" b="1" kern="1200">
                          <a:solidFill>
                            <a:schemeClr val="lt1"/>
                          </a:solidFill>
                          <a:effectLst/>
                          <a:latin typeface="+mn-lt"/>
                          <a:ea typeface="+mn-ea"/>
                          <a:cs typeface="+mn-cs"/>
                        </a:rPr>
                        <a:t>Amare Payne</a:t>
                      </a:r>
                    </a:p>
                    <a:p>
                      <a:pPr lvl="0"/>
                      <a:r>
                        <a:rPr lang="en-US" sz="2000" b="1" kern="1200">
                          <a:solidFill>
                            <a:schemeClr val="lt1"/>
                          </a:solidFill>
                          <a:effectLst/>
                          <a:latin typeface="+mn-lt"/>
                          <a:ea typeface="+mn-ea"/>
                          <a:cs typeface="+mn-cs"/>
                        </a:rPr>
                        <a:t>Ariana Albuquerque</a:t>
                      </a:r>
                    </a:p>
                    <a:p>
                      <a:pPr lvl="0"/>
                      <a:r>
                        <a:rPr lang="en-US" sz="2000" b="1" kern="1200">
                          <a:solidFill>
                            <a:schemeClr val="lt1"/>
                          </a:solidFill>
                          <a:effectLst/>
                          <a:latin typeface="+mn-lt"/>
                          <a:ea typeface="+mn-ea"/>
                          <a:cs typeface="+mn-cs"/>
                        </a:rPr>
                        <a:t>Atticus Agnew</a:t>
                      </a:r>
                    </a:p>
                    <a:p>
                      <a:pPr lvl="0"/>
                      <a:r>
                        <a:rPr lang="en-US" sz="2000" b="1" kern="1200">
                          <a:solidFill>
                            <a:schemeClr val="lt1"/>
                          </a:solidFill>
                          <a:effectLst/>
                          <a:latin typeface="+mn-lt"/>
                          <a:ea typeface="+mn-ea"/>
                          <a:cs typeface="+mn-cs"/>
                        </a:rPr>
                        <a:t>Ayden Salinas </a:t>
                      </a:r>
                    </a:p>
                    <a:p>
                      <a:pPr lvl="0"/>
                      <a:r>
                        <a:rPr lang="en-US" sz="2000" b="1" kern="1200">
                          <a:solidFill>
                            <a:schemeClr val="lt1"/>
                          </a:solidFill>
                          <a:effectLst/>
                          <a:latin typeface="+mn-lt"/>
                          <a:ea typeface="+mn-ea"/>
                          <a:cs typeface="+mn-cs"/>
                        </a:rPr>
                        <a:t>Ayden WIlson</a:t>
                      </a:r>
                    </a:p>
                    <a:p>
                      <a:pPr lvl="0"/>
                      <a:r>
                        <a:rPr lang="en-US" sz="2000" b="1" kern="1200">
                          <a:solidFill>
                            <a:schemeClr val="lt1"/>
                          </a:solidFill>
                          <a:effectLst/>
                          <a:latin typeface="+mn-lt"/>
                          <a:ea typeface="+mn-ea"/>
                          <a:cs typeface="+mn-cs"/>
                        </a:rPr>
                        <a:t>Brianna Armas</a:t>
                      </a:r>
                    </a:p>
                    <a:p>
                      <a:pPr lvl="0"/>
                      <a:r>
                        <a:rPr lang="en-US" sz="2000" b="1" kern="1200">
                          <a:solidFill>
                            <a:schemeClr val="lt1"/>
                          </a:solidFill>
                          <a:effectLst/>
                          <a:latin typeface="+mn-lt"/>
                          <a:ea typeface="+mn-ea"/>
                          <a:cs typeface="+mn-cs"/>
                        </a:rPr>
                        <a:t>Brianna Xavier</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Brooke Peters</a:t>
                      </a:r>
                    </a:p>
                    <a:p>
                      <a:pPr lvl="0"/>
                      <a:r>
                        <a:rPr lang="en-US" sz="2000" b="1" kern="1200">
                          <a:solidFill>
                            <a:schemeClr val="lt1"/>
                          </a:solidFill>
                          <a:effectLst/>
                          <a:latin typeface="+mn-lt"/>
                          <a:ea typeface="+mn-ea"/>
                          <a:cs typeface="+mn-cs"/>
                        </a:rPr>
                        <a:t>Brooke Slater</a:t>
                      </a:r>
                    </a:p>
                    <a:p>
                      <a:pPr lvl="0"/>
                      <a:r>
                        <a:rPr lang="en-US" sz="2000" b="1" kern="1200">
                          <a:solidFill>
                            <a:schemeClr val="lt1"/>
                          </a:solidFill>
                          <a:effectLst/>
                          <a:latin typeface="+mn-lt"/>
                          <a:ea typeface="+mn-ea"/>
                          <a:cs typeface="+mn-cs"/>
                        </a:rPr>
                        <a:t>Christine Ortiz</a:t>
                      </a:r>
                    </a:p>
                    <a:p>
                      <a:pPr lvl="0"/>
                      <a:r>
                        <a:rPr lang="en-US" sz="2000" b="1" kern="1200">
                          <a:solidFill>
                            <a:schemeClr val="lt1"/>
                          </a:solidFill>
                          <a:effectLst/>
                          <a:latin typeface="+mn-lt"/>
                          <a:ea typeface="+mn-ea"/>
                          <a:cs typeface="+mn-cs"/>
                        </a:rPr>
                        <a:t>Christopher Nichols</a:t>
                      </a:r>
                    </a:p>
                    <a:p>
                      <a:pPr lvl="0"/>
                      <a:r>
                        <a:rPr lang="en-US" sz="2000" b="1" kern="1200">
                          <a:solidFill>
                            <a:schemeClr val="lt1"/>
                          </a:solidFill>
                          <a:effectLst/>
                          <a:latin typeface="+mn-lt"/>
                          <a:ea typeface="+mn-ea"/>
                          <a:cs typeface="+mn-cs"/>
                        </a:rPr>
                        <a:t>Corby Henderson</a:t>
                      </a:r>
                    </a:p>
                    <a:p>
                      <a:pPr lvl="0"/>
                      <a:r>
                        <a:rPr lang="en-US" sz="2000" b="1" kern="1200">
                          <a:solidFill>
                            <a:schemeClr val="lt1"/>
                          </a:solidFill>
                          <a:effectLst/>
                          <a:latin typeface="+mn-lt"/>
                          <a:ea typeface="+mn-ea"/>
                          <a:cs typeface="+mn-cs"/>
                        </a:rPr>
                        <a:t>David Horne</a:t>
                      </a:r>
                    </a:p>
                    <a:p>
                      <a:pPr lvl="0"/>
                      <a:r>
                        <a:rPr lang="en-US" sz="2000" b="1" kern="1200">
                          <a:solidFill>
                            <a:schemeClr val="lt1"/>
                          </a:solidFill>
                          <a:effectLst/>
                          <a:latin typeface="+mn-lt"/>
                          <a:ea typeface="+mn-ea"/>
                          <a:cs typeface="+mn-cs"/>
                        </a:rPr>
                        <a:t>David Onuoha</a:t>
                      </a:r>
                    </a:p>
                    <a:p>
                      <a:pPr lvl="0"/>
                      <a:r>
                        <a:rPr lang="en-US" sz="2000" b="1" kern="1200">
                          <a:solidFill>
                            <a:schemeClr val="lt1"/>
                          </a:solidFill>
                          <a:effectLst/>
                          <a:latin typeface="+mn-lt"/>
                          <a:ea typeface="+mn-ea"/>
                          <a:cs typeface="+mn-cs"/>
                        </a:rPr>
                        <a:t>Dlorah Lopez</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Jahsai Arnoux</a:t>
                      </a:r>
                    </a:p>
                    <a:p>
                      <a:pPr lvl="0"/>
                      <a:r>
                        <a:rPr lang="en-US" sz="2000" b="1" kern="1200">
                          <a:solidFill>
                            <a:schemeClr val="lt1"/>
                          </a:solidFill>
                          <a:effectLst/>
                          <a:latin typeface="+mn-lt"/>
                          <a:ea typeface="+mn-ea"/>
                          <a:cs typeface="+mn-cs"/>
                        </a:rPr>
                        <a:t>Jaimoni Parker</a:t>
                      </a:r>
                    </a:p>
                    <a:p>
                      <a:pPr lvl="0"/>
                      <a:r>
                        <a:rPr lang="en-US" sz="2000" b="1" kern="1200">
                          <a:solidFill>
                            <a:schemeClr val="lt1"/>
                          </a:solidFill>
                          <a:effectLst/>
                          <a:latin typeface="+mn-lt"/>
                          <a:ea typeface="+mn-ea"/>
                          <a:cs typeface="+mn-cs"/>
                        </a:rPr>
                        <a:t>Jordan Folk</a:t>
                      </a:r>
                    </a:p>
                    <a:p>
                      <a:pPr lvl="0"/>
                      <a:r>
                        <a:rPr lang="en-US" sz="2000" b="1" kern="1200">
                          <a:solidFill>
                            <a:schemeClr val="lt1"/>
                          </a:solidFill>
                          <a:effectLst/>
                          <a:latin typeface="+mn-lt"/>
                          <a:ea typeface="+mn-ea"/>
                          <a:cs typeface="+mn-cs"/>
                        </a:rPr>
                        <a:t>Lexi Pyle Torres</a:t>
                      </a:r>
                    </a:p>
                    <a:p>
                      <a:pPr lvl="0"/>
                      <a:r>
                        <a:rPr lang="en-US" sz="2000" b="1" kern="1200">
                          <a:solidFill>
                            <a:schemeClr val="lt1"/>
                          </a:solidFill>
                          <a:effectLst/>
                          <a:latin typeface="+mn-lt"/>
                          <a:ea typeface="+mn-ea"/>
                          <a:cs typeface="+mn-cs"/>
                        </a:rPr>
                        <a:t>Leyla Abrahams</a:t>
                      </a:r>
                    </a:p>
                    <a:p>
                      <a:pPr lvl="0"/>
                      <a:r>
                        <a:rPr lang="en-US" sz="2000" b="1" kern="1200">
                          <a:solidFill>
                            <a:schemeClr val="lt1"/>
                          </a:solidFill>
                          <a:effectLst/>
                          <a:latin typeface="+mn-lt"/>
                          <a:ea typeface="+mn-ea"/>
                          <a:cs typeface="+mn-cs"/>
                        </a:rPr>
                        <a:t>Mackenzie Roberts</a:t>
                      </a:r>
                    </a:p>
                    <a:p>
                      <a:pPr lvl="0"/>
                      <a:r>
                        <a:rPr lang="en-US" sz="2000" b="1" kern="1200">
                          <a:solidFill>
                            <a:schemeClr val="lt1"/>
                          </a:solidFill>
                          <a:effectLst/>
                          <a:latin typeface="+mn-lt"/>
                          <a:ea typeface="+mn-ea"/>
                          <a:cs typeface="+mn-cs"/>
                        </a:rPr>
                        <a:t>Madison Gordan</a:t>
                      </a:r>
                    </a:p>
                    <a:p>
                      <a:pPr lvl="0"/>
                      <a:r>
                        <a:rPr lang="en-US" sz="2000" b="1" kern="1200">
                          <a:solidFill>
                            <a:schemeClr val="lt1"/>
                          </a:solidFill>
                          <a:effectLst/>
                          <a:latin typeface="+mn-lt"/>
                          <a:ea typeface="+mn-ea"/>
                          <a:cs typeface="+mn-cs"/>
                        </a:rPr>
                        <a:t>Marissa Indrigo</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Marlee Apple</a:t>
                      </a:r>
                    </a:p>
                    <a:p>
                      <a:pPr lvl="0"/>
                      <a:r>
                        <a:rPr lang="en-US" sz="2000" b="1" kern="1200">
                          <a:solidFill>
                            <a:schemeClr val="lt1"/>
                          </a:solidFill>
                          <a:effectLst/>
                          <a:latin typeface="+mn-lt"/>
                          <a:ea typeface="+mn-ea"/>
                          <a:cs typeface="+mn-cs"/>
                        </a:rPr>
                        <a:t>Martha Jones </a:t>
                      </a:r>
                    </a:p>
                    <a:p>
                      <a:pPr lvl="0"/>
                      <a:r>
                        <a:rPr lang="en-US" sz="2000" b="1" kern="1200">
                          <a:solidFill>
                            <a:schemeClr val="lt1"/>
                          </a:solidFill>
                          <a:effectLst/>
                          <a:latin typeface="+mn-lt"/>
                          <a:ea typeface="+mn-ea"/>
                          <a:cs typeface="+mn-cs"/>
                        </a:rPr>
                        <a:t>Natalie De Souza</a:t>
                      </a:r>
                    </a:p>
                    <a:p>
                      <a:pPr lvl="0"/>
                      <a:r>
                        <a:rPr lang="en-US" sz="2000" b="1" kern="1200">
                          <a:solidFill>
                            <a:schemeClr val="lt1"/>
                          </a:solidFill>
                          <a:effectLst/>
                          <a:latin typeface="+mn-lt"/>
                          <a:ea typeface="+mn-ea"/>
                          <a:cs typeface="+mn-cs"/>
                        </a:rPr>
                        <a:t>Olivia Rios</a:t>
                      </a:r>
                    </a:p>
                    <a:p>
                      <a:pPr lvl="0"/>
                      <a:r>
                        <a:rPr lang="en-US" sz="2000" b="1" kern="1200">
                          <a:solidFill>
                            <a:schemeClr val="lt1"/>
                          </a:solidFill>
                          <a:effectLst/>
                          <a:latin typeface="+mn-lt"/>
                          <a:ea typeface="+mn-ea"/>
                          <a:cs typeface="+mn-cs"/>
                        </a:rPr>
                        <a:t>Tori Huckstep</a:t>
                      </a:r>
                    </a:p>
                    <a:p>
                      <a:pPr lvl="0"/>
                      <a:r>
                        <a:rPr lang="en-US" sz="2000" b="1" kern="1200">
                          <a:solidFill>
                            <a:schemeClr val="lt1"/>
                          </a:solidFill>
                          <a:effectLst/>
                          <a:latin typeface="+mn-lt"/>
                          <a:ea typeface="+mn-ea"/>
                          <a:cs typeface="+mn-cs"/>
                        </a:rPr>
                        <a:t>Victoria Purificato</a:t>
                      </a:r>
                    </a:p>
                    <a:p>
                      <a:pPr lvl="0"/>
                      <a:r>
                        <a:rPr lang="en-US" sz="2000" b="1" kern="1200">
                          <a:solidFill>
                            <a:schemeClr val="lt1"/>
                          </a:solidFill>
                          <a:effectLst/>
                          <a:latin typeface="+mn-lt"/>
                          <a:ea typeface="+mn-ea"/>
                          <a:cs typeface="+mn-cs"/>
                        </a:rPr>
                        <a:t>Vivianna Colon</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691568680"/>
                  </a:ext>
                </a:extLst>
              </a:tr>
            </a:tbl>
          </a:graphicData>
        </a:graphic>
      </p:graphicFrame>
    </p:spTree>
    <p:extLst>
      <p:ext uri="{BB962C8B-B14F-4D97-AF65-F5344CB8AC3E}">
        <p14:creationId xmlns:p14="http://schemas.microsoft.com/office/powerpoint/2010/main" val="1883117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7F307C7-C615-B091-2B25-727E71441535}"/>
              </a:ext>
            </a:extLst>
          </p:cNvPr>
          <p:cNvPicPr>
            <a:picLocks noChangeAspect="1"/>
          </p:cNvPicPr>
          <p:nvPr/>
        </p:nvPicPr>
        <p:blipFill rotWithShape="1">
          <a:blip r:embed="rId2">
            <a:extLst>
              <a:ext uri="{28A0092B-C50C-407E-A947-70E740481C1C}">
                <a14:useLocalDpi xmlns:a14="http://schemas.microsoft.com/office/drawing/2010/main" val="0"/>
              </a:ext>
            </a:extLst>
          </a:blip>
          <a:srcRect l="2505" t="4086"/>
          <a:stretch/>
        </p:blipFill>
        <p:spPr>
          <a:xfrm>
            <a:off x="233454" y="880971"/>
            <a:ext cx="6268946" cy="7981173"/>
          </a:xfrm>
          <a:prstGeom prst="rect">
            <a:avLst/>
          </a:prstGeom>
        </p:spPr>
      </p:pic>
      <p:sp>
        <p:nvSpPr>
          <p:cNvPr id="4" name="TextBox 3">
            <a:extLst>
              <a:ext uri="{FF2B5EF4-FFF2-40B4-BE49-F238E27FC236}">
                <a16:creationId xmlns:a16="http://schemas.microsoft.com/office/drawing/2014/main" id="{FD7C30BE-17A8-DE9D-5817-D16D06CB2CFC}"/>
              </a:ext>
            </a:extLst>
          </p:cNvPr>
          <p:cNvSpPr txBox="1"/>
          <p:nvPr/>
        </p:nvSpPr>
        <p:spPr>
          <a:xfrm>
            <a:off x="6754107" y="880971"/>
            <a:ext cx="5810209" cy="6264022"/>
          </a:xfrm>
          <a:prstGeom prst="rect">
            <a:avLst/>
          </a:prstGeom>
          <a:noFill/>
        </p:spPr>
        <p:txBody>
          <a:bodyPr wrap="square" rtlCol="0">
            <a:spAutoFit/>
          </a:bodyPr>
          <a:lstStyle/>
          <a:p>
            <a:pPr defTabSz="650230"/>
            <a:r>
              <a:rPr lang="en-US" sz="2560" kern="1200">
                <a:solidFill>
                  <a:prstClr val="black"/>
                </a:solidFill>
                <a:latin typeface="Calibri" panose="020F0502020204030204"/>
                <a:ea typeface="+mn-ea"/>
                <a:cs typeface="+mn-cs"/>
              </a:rPr>
              <a:t>Calling all artists!</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FAU’s Harbor Branch is accepting Ocean Science Art from September 5th, 2022 to March 17</a:t>
            </a:r>
            <a:r>
              <a:rPr lang="en-US" sz="2560" kern="1200" baseline="30000">
                <a:solidFill>
                  <a:prstClr val="black"/>
                </a:solidFill>
                <a:latin typeface="Calibri" panose="020F0502020204030204"/>
                <a:ea typeface="+mn-ea"/>
                <a:cs typeface="+mn-cs"/>
              </a:rPr>
              <a:t>th</a:t>
            </a:r>
            <a:r>
              <a:rPr lang="en-US" sz="2560" kern="1200">
                <a:solidFill>
                  <a:prstClr val="black"/>
                </a:solidFill>
                <a:latin typeface="Calibri" panose="020F0502020204030204"/>
                <a:ea typeface="+mn-ea"/>
                <a:cs typeface="+mn-cs"/>
              </a:rPr>
              <a:t> 2023, but they haven’t gotten a chance to update their website yet!</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Please come see Mrs. Perez in 235 or email her at </a:t>
            </a:r>
            <a:r>
              <a:rPr lang="en-US" sz="2560" kern="1200">
                <a:solidFill>
                  <a:prstClr val="black"/>
                </a:solidFill>
                <a:latin typeface="Calibri" panose="020F0502020204030204"/>
                <a:ea typeface="+mn-ea"/>
                <a:cs typeface="+mn-cs"/>
                <a:hlinkClick r:id="rId3"/>
              </a:rPr>
              <a:t>perez.lindsey@somersetcollegeprep.org</a:t>
            </a:r>
            <a:r>
              <a:rPr lang="en-US" sz="2560" kern="1200">
                <a:solidFill>
                  <a:prstClr val="black"/>
                </a:solidFill>
                <a:latin typeface="Calibri" panose="020F0502020204030204"/>
                <a:ea typeface="+mn-ea"/>
                <a:cs typeface="+mn-cs"/>
              </a:rPr>
              <a:t> </a:t>
            </a:r>
          </a:p>
          <a:p>
            <a:pPr defTabSz="650230"/>
            <a:endParaRPr lang="en-US" sz="2560" kern="1200">
              <a:solidFill>
                <a:prstClr val="black"/>
              </a:solidFill>
              <a:latin typeface="Calibri" panose="020F0502020204030204"/>
              <a:ea typeface="+mn-ea"/>
              <a:cs typeface="+mn-cs"/>
            </a:endParaRP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K- 8th Grade Winner: “Harnessing the Power of Marine Sponges” by Trisha G., 7th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High School Winner: “Coral” by Alex T., 12th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 Adult Winner: “In Awe” by Linda S.</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People’s Choice Award Winner: “Tubed System” by Pjark S., 11th grade</a:t>
            </a:r>
          </a:p>
        </p:txBody>
      </p:sp>
      <p:sp>
        <p:nvSpPr>
          <p:cNvPr id="5" name="Cloud 4">
            <a:extLst>
              <a:ext uri="{FF2B5EF4-FFF2-40B4-BE49-F238E27FC236}">
                <a16:creationId xmlns:a16="http://schemas.microsoft.com/office/drawing/2014/main" id="{AE977C26-EDF3-A5C5-2C34-A7548921EC1D}"/>
              </a:ext>
            </a:extLst>
          </p:cNvPr>
          <p:cNvSpPr/>
          <p:nvPr/>
        </p:nvSpPr>
        <p:spPr>
          <a:xfrm>
            <a:off x="2831690" y="6376548"/>
            <a:ext cx="4237047" cy="3104371"/>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50230"/>
            <a:r>
              <a:rPr lang="en-US" sz="2560" b="1" kern="1200">
                <a:solidFill>
                  <a:prstClr val="white"/>
                </a:solidFill>
                <a:latin typeface="Calibri" panose="020F0502020204030204"/>
              </a:rPr>
              <a:t>More updates to come!!!</a:t>
            </a:r>
          </a:p>
        </p:txBody>
      </p:sp>
    </p:spTree>
    <p:extLst>
      <p:ext uri="{BB962C8B-B14F-4D97-AF65-F5344CB8AC3E}">
        <p14:creationId xmlns:p14="http://schemas.microsoft.com/office/powerpoint/2010/main" val="456129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Shape 2327"/>
          <p:cNvSpPr txBox="1">
            <a:spLocks noGrp="1"/>
          </p:cNvSpPr>
          <p:nvPr>
            <p:ph type="title" idx="4294967295"/>
          </p:nvPr>
        </p:nvSpPr>
        <p:spPr>
          <a:xfrm>
            <a:off x="0" y="-17463"/>
            <a:ext cx="9448800" cy="1885951"/>
          </a:xfrm>
          <a:prstGeom prst="rect">
            <a:avLst/>
          </a:prstGeom>
          <a:noFill/>
          <a:ln>
            <a:noFill/>
          </a:ln>
        </p:spPr>
        <p:txBody>
          <a:bodyPr lIns="0" tIns="0" rIns="0" bIns="0" anchor="b" anchorCtr="0">
            <a:noAutofit/>
          </a:bodyPr>
          <a:lstStyle/>
          <a:p>
            <a:pPr marL="0" marR="0" lvl="0" indent="0" algn="ctr" rtl="0">
              <a:spcBef>
                <a:spcPts val="0"/>
              </a:spcBef>
              <a:buClr>
                <a:srgbClr val="FFFF00"/>
              </a:buClr>
              <a:buSzPct val="25000"/>
              <a:buFont typeface="Arial"/>
              <a:buNone/>
            </a:pPr>
            <a:r>
              <a:rPr lang="en-US" sz="5670" b="0" i="0" u="none" strike="noStrike" cap="none">
                <a:solidFill>
                  <a:srgbClr val="FFFF00"/>
                </a:solidFill>
                <a:latin typeface="Arial"/>
                <a:ea typeface="Arial"/>
                <a:cs typeface="Arial"/>
                <a:sym typeface="Arial"/>
              </a:rPr>
              <a:t>LINCOLN MEMORIAL UNIVERSITY</a:t>
            </a:r>
          </a:p>
        </p:txBody>
      </p:sp>
      <p:sp>
        <p:nvSpPr>
          <p:cNvPr id="2328" name="Shape 2328"/>
          <p:cNvSpPr txBox="1">
            <a:spLocks noGrp="1"/>
          </p:cNvSpPr>
          <p:nvPr>
            <p:ph type="body" idx="4294967295"/>
          </p:nvPr>
        </p:nvSpPr>
        <p:spPr>
          <a:xfrm>
            <a:off x="0" y="1757363"/>
            <a:ext cx="10072688" cy="1711325"/>
          </a:xfrm>
          <a:prstGeom prst="rect">
            <a:avLst/>
          </a:prstGeom>
          <a:noFill/>
          <a:ln>
            <a:noFill/>
          </a:ln>
        </p:spPr>
        <p:txBody>
          <a:bodyPr lIns="0" tIns="0" rIns="0" bIns="0" anchor="b" anchorCtr="0">
            <a:noAutofit/>
          </a:bodyPr>
          <a:lstStyle/>
          <a:p>
            <a:pPr marL="64242" marR="0" lvl="0" indent="-742" algn="l" rtl="0">
              <a:lnSpc>
                <a:spcPct val="80000"/>
              </a:lnSpc>
              <a:spcBef>
                <a:spcPts val="0"/>
              </a:spcBef>
              <a:spcAft>
                <a:spcPts val="0"/>
              </a:spcAft>
              <a:buClr>
                <a:schemeClr val="lt2"/>
              </a:buClr>
              <a:buSzPct val="25000"/>
              <a:buFont typeface="Noto Sans Symbols"/>
              <a:buNone/>
            </a:pPr>
            <a:r>
              <a:rPr lang="en-US" sz="1700" b="1" i="0" u="sng" strike="noStrike" cap="none">
                <a:solidFill>
                  <a:schemeClr val="hlink"/>
                </a:solidFill>
                <a:latin typeface="Comic Sans MS"/>
                <a:ea typeface="Comic Sans MS"/>
                <a:cs typeface="Comic Sans MS"/>
                <a:sym typeface="Comic Sans MS"/>
                <a:hlinkClick r:id="rId3"/>
              </a:rPr>
              <a:t>                                                                                                                                                                                                       </a:t>
            </a:r>
          </a:p>
          <a:p>
            <a:pPr marL="64242" marR="0" lvl="0" indent="-742" algn="l" rtl="0">
              <a:lnSpc>
                <a:spcPct val="80000"/>
              </a:lnSpc>
              <a:spcBef>
                <a:spcPts val="1099"/>
              </a:spcBef>
              <a:spcAft>
                <a:spcPts val="0"/>
              </a:spcAft>
              <a:buClr>
                <a:schemeClr val="lt2"/>
              </a:buClr>
              <a:buSzPct val="25000"/>
              <a:buFont typeface="Noto Sans Symbols"/>
              <a:buNone/>
            </a:pPr>
            <a:r>
              <a:rPr lang="en-US" sz="2400" b="1" i="0" u="sng" strike="noStrike" cap="none">
                <a:latin typeface="+mj-lt"/>
                <a:ea typeface="Comic Sans MS"/>
                <a:cs typeface="Comic Sans MS"/>
                <a:sym typeface="Comic Sans MS"/>
                <a:hlinkClick r:id="rId3"/>
              </a:rPr>
              <a:t>http://www.lmunet.edu/</a:t>
            </a:r>
            <a:r>
              <a:rPr lang="en-US" sz="2400" b="1" i="0" u="none" strike="noStrike" cap="none">
                <a:latin typeface="+mj-lt"/>
                <a:ea typeface="Comic Sans MS"/>
                <a:cs typeface="Comic Sans MS"/>
                <a:sym typeface="Comic Sans MS"/>
              </a:rPr>
              <a:t> </a:t>
            </a:r>
          </a:p>
          <a:p>
            <a:pPr marL="64242" marR="0" lvl="0" indent="-742" algn="l" rtl="0">
              <a:lnSpc>
                <a:spcPct val="80000"/>
              </a:lnSpc>
              <a:spcBef>
                <a:spcPts val="1099"/>
              </a:spcBef>
              <a:spcAft>
                <a:spcPts val="0"/>
              </a:spcAft>
              <a:buClr>
                <a:schemeClr val="lt2"/>
              </a:buClr>
              <a:buSzPct val="25000"/>
              <a:buFont typeface="Noto Sans Symbols"/>
              <a:buNone/>
            </a:pPr>
            <a:endParaRPr sz="1954" b="1" i="0" u="none" strike="noStrike" cap="none">
              <a:solidFill>
                <a:srgbClr val="FFFF00"/>
              </a:solidFill>
              <a:latin typeface="Comic Sans MS"/>
              <a:ea typeface="Comic Sans MS"/>
              <a:cs typeface="Comic Sans MS"/>
              <a:sym typeface="Comic Sans MS"/>
            </a:endParaRPr>
          </a:p>
          <a:p>
            <a:pPr marL="321142" marR="0" lvl="0" indent="-257642" algn="ctr" rtl="0">
              <a:lnSpc>
                <a:spcPct val="80000"/>
              </a:lnSpc>
              <a:spcBef>
                <a:spcPts val="1099"/>
              </a:spcBef>
              <a:spcAft>
                <a:spcPts val="0"/>
              </a:spcAft>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Application Fee waived for SCPA students</a:t>
            </a:r>
          </a:p>
          <a:p>
            <a:pPr marL="321142" marR="0" lvl="0" indent="-257642" algn="ctr" rtl="0">
              <a:lnSpc>
                <a:spcPct val="80000"/>
              </a:lnSpc>
              <a:spcBef>
                <a:spcPts val="1099"/>
              </a:spcBef>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In state tuition offered</a:t>
            </a:r>
          </a:p>
        </p:txBody>
      </p:sp>
      <p:sp>
        <p:nvSpPr>
          <p:cNvPr id="2329" name="Shape 2329"/>
          <p:cNvSpPr/>
          <p:nvPr/>
        </p:nvSpPr>
        <p:spPr>
          <a:xfrm>
            <a:off x="474683" y="4434855"/>
            <a:ext cx="5448300" cy="3621307"/>
          </a:xfrm>
          <a:prstGeom prst="rect">
            <a:avLst/>
          </a:prstGeom>
          <a:noFill/>
          <a:ln>
            <a:noFill/>
          </a:ln>
        </p:spPr>
        <p:txBody>
          <a:bodyPr lIns="45100" tIns="45100" rIns="45100" bIns="45100" anchor="t" anchorCtr="0">
            <a:noAutofit/>
          </a:bodyPr>
          <a:lstStyle/>
          <a:p>
            <a:pPr marL="426490" marR="0" lvl="0" indent="-426490" algn="l" rtl="0">
              <a:lnSpc>
                <a:spcPct val="120000"/>
              </a:lnSpc>
              <a:spcBef>
                <a:spcPts val="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Associates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Business Administration </a:t>
            </a:r>
          </a:p>
          <a:p>
            <a:pPr marL="1130315" marR="0" lvl="1" indent="-495315" algn="l" rtl="0">
              <a:lnSpc>
                <a:spcPct val="120000"/>
              </a:lnSpc>
              <a:spcBef>
                <a:spcPts val="70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Accounting</a:t>
            </a:r>
          </a:p>
          <a:p>
            <a:pPr marL="1130315" marR="0" lvl="1" indent="-495315" algn="l" rtl="0">
              <a:lnSpc>
                <a:spcPct val="120000"/>
              </a:lnSpc>
              <a:spcBef>
                <a:spcPts val="700"/>
              </a:spcBef>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Marketing </a:t>
            </a:r>
          </a:p>
        </p:txBody>
      </p:sp>
      <p:sp>
        <p:nvSpPr>
          <p:cNvPr id="2330" name="Shape 2330"/>
          <p:cNvSpPr/>
          <p:nvPr/>
        </p:nvSpPr>
        <p:spPr>
          <a:xfrm>
            <a:off x="6583457" y="3863712"/>
            <a:ext cx="5435600" cy="5361271"/>
          </a:xfrm>
          <a:prstGeom prst="rect">
            <a:avLst/>
          </a:prstGeom>
          <a:noFill/>
          <a:ln>
            <a:noFill/>
          </a:ln>
        </p:spPr>
        <p:txBody>
          <a:bodyPr lIns="45100" tIns="45100" rIns="45100" bIns="45100" anchor="t" anchorCtr="0">
            <a:noAutofit/>
          </a:bodyPr>
          <a:lstStyle/>
          <a:p>
            <a:pPr marL="367868" marR="0" lvl="0" indent="-367868" algn="l" rtl="0">
              <a:lnSpc>
                <a:spcPct val="110000"/>
              </a:lnSpc>
              <a:spcBef>
                <a:spcPts val="0"/>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Athletic Training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Veterinary Health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Criminology and Criminal Justice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Social Work</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Environmental Science</a:t>
            </a:r>
          </a:p>
          <a:p>
            <a:pPr marL="367868" marR="0" lvl="0" indent="-367868" algn="l" rtl="0">
              <a:lnSpc>
                <a:spcPct val="110000"/>
              </a:lnSpc>
              <a:spcBef>
                <a:spcPts val="1399"/>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Arts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Art</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Media Communications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Business </a:t>
            </a:r>
          </a:p>
          <a:p>
            <a:pPr marL="1030079" marR="0" lvl="1" indent="-395079" algn="l" rtl="0">
              <a:lnSpc>
                <a:spcPct val="110000"/>
              </a:lnSpc>
              <a:spcBef>
                <a:spcPts val="700"/>
              </a:spcBef>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Political Science</a:t>
            </a:r>
          </a:p>
        </p:txBody>
      </p:sp>
      <p:sp>
        <p:nvSpPr>
          <p:cNvPr id="2331" name="Shape 2331"/>
          <p:cNvSpPr/>
          <p:nvPr/>
        </p:nvSpPr>
        <p:spPr>
          <a:xfrm>
            <a:off x="9226553" y="1804760"/>
            <a:ext cx="4724400" cy="368110"/>
          </a:xfrm>
          <a:prstGeom prst="rect">
            <a:avLst/>
          </a:prstGeom>
          <a:noFill/>
          <a:ln>
            <a:noFill/>
          </a:ln>
        </p:spPr>
        <p:txBody>
          <a:bodyPr lIns="45100" tIns="45100" rIns="45100" bIns="45100" anchor="t" anchorCtr="0">
            <a:noAutofit/>
          </a:bodyPr>
          <a:lstStyle/>
          <a:p>
            <a:pPr marL="0" marR="0" lvl="0" indent="0" algn="ctr" rtl="0">
              <a:spcBef>
                <a:spcPts val="0"/>
              </a:spcBef>
              <a:buSzPct val="25000"/>
              <a:buNone/>
            </a:pPr>
            <a:r>
              <a:rPr lang="en-US" sz="1800" b="1" i="0" u="none" strike="noStrike" cap="none">
                <a:solidFill>
                  <a:srgbClr val="00B050"/>
                </a:solidFill>
                <a:latin typeface="Caveat"/>
                <a:ea typeface="Caveat"/>
                <a:cs typeface="Caveat"/>
                <a:sym typeface="Caveat"/>
              </a:rPr>
              <a:t>Harrogate, TN</a:t>
            </a:r>
          </a:p>
        </p:txBody>
      </p:sp>
      <p:pic>
        <p:nvPicPr>
          <p:cNvPr id="2332" name="Shape 2332"/>
          <p:cNvPicPr preferRelativeResize="0"/>
          <p:nvPr/>
        </p:nvPicPr>
        <p:blipFill rotWithShape="1">
          <a:blip r:embed="rId4">
            <a:alphaModFix/>
          </a:blip>
          <a:srcRect/>
          <a:stretch/>
        </p:blipFill>
        <p:spPr>
          <a:xfrm>
            <a:off x="10883900" y="2453932"/>
            <a:ext cx="1409700" cy="1409701"/>
          </a:xfrm>
          <a:prstGeom prst="rect">
            <a:avLst/>
          </a:prstGeom>
          <a:noFill/>
          <a:ln>
            <a:noFill/>
          </a:ln>
        </p:spPr>
      </p:pic>
      <p:pic>
        <p:nvPicPr>
          <p:cNvPr id="2333" name="Shape 2333"/>
          <p:cNvPicPr preferRelativeResize="0"/>
          <p:nvPr/>
        </p:nvPicPr>
        <p:blipFill rotWithShape="1">
          <a:blip r:embed="rId4">
            <a:alphaModFix/>
          </a:blip>
          <a:srcRect/>
          <a:stretch/>
        </p:blipFill>
        <p:spPr>
          <a:xfrm>
            <a:off x="10883900" y="230187"/>
            <a:ext cx="1409700" cy="1409701"/>
          </a:xfrm>
          <a:prstGeom prst="rect">
            <a:avLst/>
          </a:prstGeom>
          <a:noFill/>
          <a:ln>
            <a:noFill/>
          </a:ln>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540C72-FCEE-D1D3-5EDF-1459BC5558CC}"/>
              </a:ext>
            </a:extLst>
          </p:cNvPr>
          <p:cNvSpPr txBox="1"/>
          <p:nvPr/>
        </p:nvSpPr>
        <p:spPr>
          <a:xfrm>
            <a:off x="6376549" y="482438"/>
            <a:ext cx="4216070" cy="8539645"/>
          </a:xfrm>
          <a:prstGeom prst="rect">
            <a:avLst/>
          </a:prstGeom>
          <a:noFill/>
        </p:spPr>
        <p:txBody>
          <a:bodyPr wrap="square" rtlCol="0">
            <a:spAutoFit/>
          </a:bodyPr>
          <a:lstStyle/>
          <a:p>
            <a:pPr defTabSz="650230"/>
            <a:r>
              <a:rPr lang="en-US" sz="1991" b="1" kern="1200">
                <a:solidFill>
                  <a:prstClr val="black"/>
                </a:solidFill>
                <a:latin typeface="Calibri" panose="020F0502020204030204" pitchFamily="34" charset="0"/>
                <a:ea typeface="+mn-ea"/>
                <a:cs typeface="+mn-cs"/>
              </a:rPr>
              <a:t>Calling all 6</a:t>
            </a:r>
            <a:r>
              <a:rPr lang="en-US" sz="1991" b="1" kern="1200" baseline="30000">
                <a:solidFill>
                  <a:prstClr val="black"/>
                </a:solidFill>
                <a:latin typeface="Calibri" panose="020F0502020204030204" pitchFamily="34" charset="0"/>
                <a:ea typeface="+mn-ea"/>
                <a:cs typeface="+mn-cs"/>
              </a:rPr>
              <a:t>th</a:t>
            </a:r>
            <a:r>
              <a:rPr lang="en-US" sz="1991" b="1" kern="1200">
                <a:solidFill>
                  <a:prstClr val="black"/>
                </a:solidFill>
                <a:latin typeface="Calibri" panose="020F0502020204030204" pitchFamily="34" charset="0"/>
                <a:ea typeface="+mn-ea"/>
                <a:cs typeface="+mn-cs"/>
              </a:rPr>
              <a:t> to 8</a:t>
            </a:r>
            <a:r>
              <a:rPr lang="en-US" sz="1991" b="1" kern="1200" baseline="30000">
                <a:solidFill>
                  <a:prstClr val="black"/>
                </a:solidFill>
                <a:latin typeface="Calibri" panose="020F0502020204030204" pitchFamily="34" charset="0"/>
                <a:ea typeface="+mn-ea"/>
                <a:cs typeface="+mn-cs"/>
              </a:rPr>
              <a:t>th</a:t>
            </a:r>
            <a:r>
              <a:rPr lang="en-US" sz="1991" b="1" kern="1200">
                <a:solidFill>
                  <a:prstClr val="black"/>
                </a:solidFill>
                <a:latin typeface="Calibri" panose="020F0502020204030204" pitchFamily="34" charset="0"/>
                <a:ea typeface="+mn-ea"/>
                <a:cs typeface="+mn-cs"/>
              </a:rPr>
              <a:t> Grade Artists!</a:t>
            </a:r>
          </a:p>
          <a:p>
            <a:pPr defTabSz="650230"/>
            <a:endParaRPr lang="en-US" sz="1991" kern="1200">
              <a:solidFill>
                <a:prstClr val="black"/>
              </a:solidFill>
              <a:latin typeface="Calibri" panose="020F0502020204030204" pitchFamily="34" charset="0"/>
              <a:ea typeface="+mn-ea"/>
              <a:cs typeface="+mn-cs"/>
            </a:endParaRPr>
          </a:p>
          <a:p>
            <a:pPr defTabSz="650230"/>
            <a:r>
              <a:rPr lang="en-US" sz="1991" kern="1200">
                <a:solidFill>
                  <a:prstClr val="black"/>
                </a:solidFill>
                <a:latin typeface="Calibri" panose="020F0502020204030204" pitchFamily="34" charset="0"/>
                <a:ea typeface="+mn-ea"/>
                <a:cs typeface="+mn-cs"/>
              </a:rPr>
              <a:t>The Florida Department of Health Radon Program is sponsoring the 2023 Florida Radon Poster Contest They select the Florida winners and celebrate their success. Students then move up to the National Contest for even more fame and glory!</a:t>
            </a:r>
          </a:p>
          <a:p>
            <a:pPr defTabSz="650230"/>
            <a:r>
              <a:rPr lang="en-US" sz="1991" kern="1200">
                <a:solidFill>
                  <a:prstClr val="black"/>
                </a:solidFill>
                <a:latin typeface="Calibri" panose="020F0502020204030204" pitchFamily="34" charset="0"/>
                <a:ea typeface="+mn-ea"/>
                <a:cs typeface="+mn-cs"/>
              </a:rPr>
              <a:t> </a:t>
            </a:r>
          </a:p>
          <a:p>
            <a:pPr defTabSz="650230"/>
            <a:r>
              <a:rPr lang="en-US" sz="1991" kern="1200">
                <a:solidFill>
                  <a:prstClr val="black"/>
                </a:solidFill>
                <a:latin typeface="Calibri" panose="020F0502020204030204" pitchFamily="34" charset="0"/>
                <a:ea typeface="+mn-ea"/>
                <a:cs typeface="+mn-cs"/>
              </a:rPr>
              <a:t>What’s so important about radon, you ask? Radon is the leading cause of lung cancer among non-smokers in the U.S. and 1 in 5 homes in Florida have elevated radon levels.</a:t>
            </a:r>
          </a:p>
          <a:p>
            <a:pPr defTabSz="650230"/>
            <a:endParaRPr lang="en-US" sz="1991" kern="1200">
              <a:solidFill>
                <a:prstClr val="black"/>
              </a:solidFill>
              <a:latin typeface="Calibri" panose="020F0502020204030204" pitchFamily="34" charset="0"/>
              <a:ea typeface="+mn-ea"/>
              <a:cs typeface="+mn-cs"/>
            </a:endParaRPr>
          </a:p>
          <a:p>
            <a:pPr defTabSz="650230"/>
            <a:r>
              <a:rPr lang="en-US" sz="2276" kern="1200">
                <a:solidFill>
                  <a:prstClr val="black"/>
                </a:solidFill>
                <a:latin typeface="Calibri" panose="020F0502020204030204"/>
                <a:ea typeface="+mn-ea"/>
                <a:cs typeface="+mn-cs"/>
              </a:rPr>
              <a:t>Poster prizes:</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1st place –$1,000</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2nd place –$300</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3rd place – $200</a:t>
            </a:r>
            <a:endParaRPr lang="en-US" sz="1991" kern="1200">
              <a:solidFill>
                <a:prstClr val="black"/>
              </a:solidFill>
              <a:latin typeface="Calibri" panose="020F0502020204030204" pitchFamily="34" charset="0"/>
              <a:ea typeface="+mn-ea"/>
              <a:cs typeface="+mn-cs"/>
            </a:endParaRPr>
          </a:p>
          <a:p>
            <a:pPr defTabSz="650230"/>
            <a:endParaRPr lang="en-US" sz="1991" kern="1200">
              <a:solidFill>
                <a:prstClr val="black"/>
              </a:solidFill>
              <a:latin typeface="Calibri" panose="020F0502020204030204" pitchFamily="34" charset="0"/>
              <a:ea typeface="+mn-ea"/>
              <a:cs typeface="+mn-cs"/>
            </a:endParaRPr>
          </a:p>
          <a:p>
            <a:pPr defTabSz="650230"/>
            <a:r>
              <a:rPr lang="en-US" sz="1991" b="1" kern="1200">
                <a:solidFill>
                  <a:srgbClr val="0070C0"/>
                </a:solidFill>
                <a:latin typeface="Calibri" panose="020F0502020204030204" pitchFamily="34" charset="0"/>
                <a:ea typeface="+mn-ea"/>
                <a:cs typeface="+mn-cs"/>
              </a:rPr>
              <a:t>Deadline: November 1, 2022.</a:t>
            </a:r>
          </a:p>
          <a:p>
            <a:pPr defTabSz="650230"/>
            <a:endParaRPr lang="en-US" sz="1991" b="1" kern="1200">
              <a:solidFill>
                <a:srgbClr val="0070C0"/>
              </a:solidFill>
              <a:latin typeface="Calibri" panose="020F0502020204030204" pitchFamily="34" charset="0"/>
              <a:ea typeface="+mn-ea"/>
              <a:cs typeface="+mn-cs"/>
            </a:endParaRPr>
          </a:p>
          <a:p>
            <a:pPr defTabSz="650230"/>
            <a:r>
              <a:rPr lang="en-US" sz="1991" b="1" kern="1200">
                <a:solidFill>
                  <a:srgbClr val="0070C0"/>
                </a:solidFill>
                <a:latin typeface="Calibri" panose="020F0502020204030204" pitchFamily="34" charset="0"/>
                <a:ea typeface="+mn-ea"/>
                <a:cs typeface="+mn-cs"/>
              </a:rPr>
              <a:t>Please Contact Mrs. Perez in 235 or at perez.lindsey@somersetcollegeprep.org</a:t>
            </a:r>
            <a:endParaRPr lang="en-US" sz="1991" kern="1200">
              <a:solidFill>
                <a:prstClr val="black"/>
              </a:solidFill>
              <a:latin typeface="Calibri" panose="020F0502020204030204" pitchFamily="34" charset="0"/>
              <a:ea typeface="+mn-ea"/>
              <a:cs typeface="+mn-cs"/>
            </a:endParaRPr>
          </a:p>
          <a:p>
            <a:pPr defTabSz="650230"/>
            <a:endParaRPr lang="en-US" sz="1991" kern="1200">
              <a:solidFill>
                <a:prstClr val="black"/>
              </a:solidFill>
              <a:latin typeface="Calibri" panose="020F0502020204030204"/>
              <a:ea typeface="+mn-ea"/>
              <a:cs typeface="+mn-cs"/>
            </a:endParaRPr>
          </a:p>
        </p:txBody>
      </p:sp>
      <p:pic>
        <p:nvPicPr>
          <p:cNvPr id="6" name="Picture 5" descr="A picture containing text, painted&#10;&#10;Description automatically generated">
            <a:extLst>
              <a:ext uri="{FF2B5EF4-FFF2-40B4-BE49-F238E27FC236}">
                <a16:creationId xmlns:a16="http://schemas.microsoft.com/office/drawing/2014/main" id="{D502FC5F-E8AD-7CED-C7BD-548271A0A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93" y="677334"/>
            <a:ext cx="5608320" cy="8398933"/>
          </a:xfrm>
          <a:prstGeom prst="rect">
            <a:avLst/>
          </a:prstGeom>
        </p:spPr>
      </p:pic>
      <p:pic>
        <p:nvPicPr>
          <p:cNvPr id="10" name="Picture 9">
            <a:extLst>
              <a:ext uri="{FF2B5EF4-FFF2-40B4-BE49-F238E27FC236}">
                <a16:creationId xmlns:a16="http://schemas.microsoft.com/office/drawing/2014/main" id="{7A725717-43FB-0B7E-CD83-2A361EF619D2}"/>
              </a:ext>
            </a:extLst>
          </p:cNvPr>
          <p:cNvPicPr>
            <a:picLocks noChangeAspect="1"/>
          </p:cNvPicPr>
          <p:nvPr/>
        </p:nvPicPr>
        <p:blipFill>
          <a:blip r:embed="rId3"/>
          <a:stretch>
            <a:fillRect/>
          </a:stretch>
        </p:blipFill>
        <p:spPr>
          <a:xfrm>
            <a:off x="10068231" y="4876800"/>
            <a:ext cx="2385018" cy="2385018"/>
          </a:xfrm>
          <a:prstGeom prst="rect">
            <a:avLst/>
          </a:prstGeom>
        </p:spPr>
      </p:pic>
    </p:spTree>
    <p:extLst>
      <p:ext uri="{BB962C8B-B14F-4D97-AF65-F5344CB8AC3E}">
        <p14:creationId xmlns:p14="http://schemas.microsoft.com/office/powerpoint/2010/main" val="762382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44391" y="-1624733"/>
            <a:ext cx="73152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1219200"/>
            <a:ext cx="9675569" cy="7314743"/>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892791" y="-579029"/>
            <a:ext cx="522086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4E02FAC0-4AB9-A0D9-E7D2-739FE14741A9}"/>
              </a:ext>
            </a:extLst>
          </p:cNvPr>
          <p:cNvPicPr>
            <a:picLocks noChangeAspect="1"/>
          </p:cNvPicPr>
          <p:nvPr/>
        </p:nvPicPr>
        <p:blipFill rotWithShape="1">
          <a:blip r:embed="rId2"/>
          <a:srcRect b="14305"/>
          <a:stretch/>
        </p:blipFill>
        <p:spPr>
          <a:xfrm>
            <a:off x="487680" y="1706880"/>
            <a:ext cx="12029440" cy="6339840"/>
          </a:xfrm>
          <a:prstGeom prst="rect">
            <a:avLst/>
          </a:prstGeom>
        </p:spPr>
      </p:pic>
    </p:spTree>
    <p:extLst>
      <p:ext uri="{BB962C8B-B14F-4D97-AF65-F5344CB8AC3E}">
        <p14:creationId xmlns:p14="http://schemas.microsoft.com/office/powerpoint/2010/main" val="81689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216640" cy="6188570"/>
          </a:xfrm>
        </p:spPr>
        <p:txBody>
          <a:bodyPr>
            <a:normAutofit/>
          </a:bodyPr>
          <a:lstStyle/>
          <a:p>
            <a:pPr defTabSz="975390"/>
            <a:endParaRPr lang="en-US" sz="2500" kern="1200">
              <a:solidFill>
                <a:srgbClr val="FFFFFF"/>
              </a:solidFill>
              <a:latin typeface="Calibri" panose="020F0502020204030204"/>
              <a:ea typeface="+mn-lt"/>
              <a:cs typeface="Calibri" panose="020F0502020204030204"/>
            </a:endParaRPr>
          </a:p>
          <a:p>
            <a:r>
              <a:rPr lang="en-US" sz="2500">
                <a:solidFill>
                  <a:srgbClr val="FFFFFF"/>
                </a:solidFill>
                <a:latin typeface="Abadi" panose="020B0604020202020204" pitchFamily="34" charset="0"/>
              </a:rPr>
              <a:t>Chorus Club for high school on Mondays, after school, in 268</a:t>
            </a:r>
          </a:p>
          <a:p>
            <a:r>
              <a:rPr lang="en-US" sz="2500">
                <a:solidFill>
                  <a:srgbClr val="FFFFFF"/>
                </a:solidFill>
                <a:latin typeface="Abadi" panose="020B0604020202020204" pitchFamily="34" charset="0"/>
              </a:rPr>
              <a:t>D &amp; D, Mondays, after school, in 175</a:t>
            </a:r>
          </a:p>
          <a:p>
            <a:r>
              <a:rPr lang="en-US" sz="2500">
                <a:solidFill>
                  <a:srgbClr val="FFFFFF"/>
                </a:solidFill>
                <a:latin typeface="Abadi" panose="020B0604020202020204" pitchFamily="34" charset="0"/>
              </a:rPr>
              <a:t>Salsa Dancing in 136, on Tuesdays and Thursdays at lunch. </a:t>
            </a:r>
          </a:p>
          <a:p>
            <a:r>
              <a:rPr lang="en-US" sz="2500">
                <a:solidFill>
                  <a:srgbClr val="FFFFFF"/>
                </a:solidFill>
                <a:latin typeface="Abadi" panose="020B0604020202020204" pitchFamily="34" charset="0"/>
              </a:rPr>
              <a:t>SGA, every other Wednesday, after school, from 3:45-5 in room 222</a:t>
            </a:r>
          </a:p>
          <a:p>
            <a:r>
              <a:rPr lang="en-US" sz="2800"/>
              <a:t>Girls and Boys Soccer Club</a:t>
            </a:r>
            <a:r>
              <a:rPr lang="en-US" sz="2500">
                <a:solidFill>
                  <a:srgbClr val="FFFFFF"/>
                </a:solidFill>
                <a:latin typeface="Abadi" panose="020B0604020202020204" pitchFamily="34" charset="0"/>
              </a:rPr>
              <a:t>, Tuesdays and Thursdays, after school, from 4-5:30 on the turf. </a:t>
            </a:r>
          </a:p>
          <a:p>
            <a:r>
              <a:rPr lang="en-US" sz="2500">
                <a:solidFill>
                  <a:srgbClr val="FFFFFF"/>
                </a:solidFill>
                <a:latin typeface="Abadi" panose="020B0604020202020204" pitchFamily="34" charset="0"/>
              </a:rPr>
              <a:t>GSA on Wednesdays in 169 at lunch 11:55am-12:30pm</a:t>
            </a:r>
          </a:p>
          <a:p>
            <a:r>
              <a:rPr lang="en-US" sz="2500">
                <a:solidFill>
                  <a:srgbClr val="FFFFFF"/>
                </a:solidFill>
                <a:latin typeface="Abadi" panose="020B0604020202020204" pitchFamily="34" charset="0"/>
              </a:rPr>
              <a:t>ASL on Wednesdays in the theater room, at 12pm on lunch. </a:t>
            </a:r>
          </a:p>
          <a:p>
            <a:r>
              <a:rPr lang="en-US" sz="2500">
                <a:solidFill>
                  <a:srgbClr val="FFFFFF"/>
                </a:solidFill>
                <a:latin typeface="Abadi" panose="020B0604020202020204" pitchFamily="34" charset="0"/>
              </a:rPr>
              <a:t>Chorus Club for middle school on Thursdays, after school, in 268</a:t>
            </a:r>
          </a:p>
          <a:p>
            <a:r>
              <a:rPr lang="en-US" sz="2500">
                <a:solidFill>
                  <a:srgbClr val="FFFFFF"/>
                </a:solidFill>
                <a:latin typeface="Abadi" panose="020B0604020202020204" pitchFamily="34" charset="0"/>
              </a:rPr>
              <a:t>Senior Committee Meeting, after school, in 136</a:t>
            </a:r>
          </a:p>
          <a:p>
            <a:r>
              <a:rPr lang="en-US" sz="2500">
                <a:solidFill>
                  <a:srgbClr val="FFFFFF"/>
                </a:solidFill>
              </a:rPr>
              <a:t>Chess Club on Thursdays, during lunch, in 132</a:t>
            </a:r>
          </a:p>
          <a:p>
            <a:endParaRPr lang="en-US" sz="2500">
              <a:solidFill>
                <a:srgbClr val="FFFFFF"/>
              </a:solidFill>
            </a:endParaRPr>
          </a:p>
          <a:p>
            <a:endParaRPr lang="en-US" sz="250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219200"/>
            <a:ext cx="3327699" cy="7315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219201"/>
            <a:ext cx="964019" cy="69799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5720" y="7396481"/>
            <a:ext cx="6705601" cy="113792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027162" y="7457440"/>
            <a:ext cx="3977638" cy="10769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312702" y="2976881"/>
            <a:ext cx="692098" cy="55575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1500324" y="1219200"/>
            <a:ext cx="1504476" cy="454222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964681" y="1214120"/>
            <a:ext cx="6040119" cy="99410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1AF3C8EA-7A37-4A07-BDF2-89EBD3DF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Univers Condensed Light"/>
            </a:endParaRPr>
          </a:p>
        </p:txBody>
      </p:sp>
      <p:pic>
        <p:nvPicPr>
          <p:cNvPr id="3" name="Picture 2" descr="Text&#10;&#10;Description automatically generated with medium confidence">
            <a:extLst>
              <a:ext uri="{FF2B5EF4-FFF2-40B4-BE49-F238E27FC236}">
                <a16:creationId xmlns:a16="http://schemas.microsoft.com/office/drawing/2014/main" id="{2D4929C8-78D8-4DCE-B1D1-17C624A1A372}"/>
              </a:ext>
            </a:extLst>
          </p:cNvPr>
          <p:cNvPicPr>
            <a:picLocks noChangeAspect="1"/>
          </p:cNvPicPr>
          <p:nvPr/>
        </p:nvPicPr>
        <p:blipFill rotWithShape="1">
          <a:blip r:embed="rId2"/>
          <a:srcRect b="881"/>
          <a:stretch/>
        </p:blipFill>
        <p:spPr>
          <a:xfrm>
            <a:off x="-45721" y="1219211"/>
            <a:ext cx="13004779" cy="7315189"/>
          </a:xfrm>
          <a:prstGeom prst="rect">
            <a:avLst/>
          </a:prstGeom>
        </p:spPr>
      </p:pic>
      <p:sp>
        <p:nvSpPr>
          <p:cNvPr id="2" name="TextBox 1">
            <a:extLst>
              <a:ext uri="{FF2B5EF4-FFF2-40B4-BE49-F238E27FC236}">
                <a16:creationId xmlns:a16="http://schemas.microsoft.com/office/drawing/2014/main" id="{D24EF39A-7F2E-42C7-8D16-F59DFA116747}"/>
              </a:ext>
            </a:extLst>
          </p:cNvPr>
          <p:cNvSpPr txBox="1"/>
          <p:nvPr/>
        </p:nvSpPr>
        <p:spPr>
          <a:xfrm>
            <a:off x="338810" y="6054933"/>
            <a:ext cx="4145726" cy="683264"/>
          </a:xfrm>
          <a:prstGeom prst="rect">
            <a:avLst/>
          </a:prstGeom>
          <a:solidFill>
            <a:srgbClr val="FFF2CC"/>
          </a:solidFill>
          <a:ln w="38100">
            <a:solidFill>
              <a:srgbClr val="00B0F0"/>
            </a:solidFill>
          </a:ln>
        </p:spPr>
        <p:txBody>
          <a:bodyPr wrap="square" rtlCol="0">
            <a:spAutoFit/>
          </a:bodyPr>
          <a:lstStyle/>
          <a:p>
            <a:pPr algn="ctr" defTabSz="975390"/>
            <a:r>
              <a:rPr lang="en-US" sz="3840" b="1" kern="1200">
                <a:solidFill>
                  <a:srgbClr val="0070C0"/>
                </a:solidFill>
                <a:latin typeface="Curlz MT" panose="04040404050702020202" pitchFamily="82" charset="0"/>
                <a:ea typeface="+mn-ea"/>
                <a:cs typeface="+mn-cs"/>
              </a:rPr>
              <a:t>September 26</a:t>
            </a:r>
            <a:r>
              <a:rPr lang="en-US" sz="3840" b="1" kern="1200" baseline="30000">
                <a:solidFill>
                  <a:srgbClr val="0070C0"/>
                </a:solidFill>
                <a:latin typeface="Curlz MT" panose="04040404050702020202" pitchFamily="82" charset="0"/>
                <a:ea typeface="+mn-ea"/>
                <a:cs typeface="+mn-cs"/>
              </a:rPr>
              <a:t>th</a:t>
            </a:r>
            <a:r>
              <a:rPr lang="en-US" sz="3840" b="1" kern="1200">
                <a:solidFill>
                  <a:srgbClr val="0070C0"/>
                </a:solidFill>
                <a:latin typeface="Curlz MT" panose="04040404050702020202" pitchFamily="82" charset="0"/>
                <a:ea typeface="+mn-ea"/>
                <a:cs typeface="+mn-cs"/>
              </a:rPr>
              <a:t> -30</a:t>
            </a:r>
            <a:r>
              <a:rPr lang="en-US" sz="3840" b="1" kern="1200" baseline="30000">
                <a:solidFill>
                  <a:srgbClr val="0070C0"/>
                </a:solidFill>
                <a:latin typeface="Curlz MT" panose="04040404050702020202" pitchFamily="82" charset="0"/>
                <a:ea typeface="+mn-ea"/>
                <a:cs typeface="+mn-cs"/>
              </a:rPr>
              <a:t>th</a:t>
            </a:r>
            <a:r>
              <a:rPr lang="en-US" sz="3840" b="1" kern="1200">
                <a:solidFill>
                  <a:srgbClr val="0070C0"/>
                </a:solidFill>
                <a:latin typeface="Curlz MT" panose="04040404050702020202" pitchFamily="82" charset="0"/>
                <a:ea typeface="+mn-ea"/>
                <a:cs typeface="+mn-cs"/>
              </a:rPr>
              <a:t> </a:t>
            </a:r>
          </a:p>
        </p:txBody>
      </p:sp>
    </p:spTree>
    <p:extLst>
      <p:ext uri="{BB962C8B-B14F-4D97-AF65-F5344CB8AC3E}">
        <p14:creationId xmlns:p14="http://schemas.microsoft.com/office/powerpoint/2010/main" val="50166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63B5F9-0D2F-974A-BF1E-259A92FDDE22}"/>
              </a:ext>
            </a:extLst>
          </p:cNvPr>
          <p:cNvSpPr>
            <a:spLocks noGrp="1"/>
          </p:cNvSpPr>
          <p:nvPr>
            <p:ph type="title"/>
          </p:nvPr>
        </p:nvSpPr>
        <p:spPr>
          <a:xfrm>
            <a:off x="139543" y="1346228"/>
            <a:ext cx="7227200" cy="1413934"/>
          </a:xfrm>
        </p:spPr>
        <p:txBody>
          <a:bodyPr>
            <a:scene3d>
              <a:camera prst="orthographicFront"/>
              <a:lightRig rig="soft" dir="t">
                <a:rot lat="0" lon="0" rev="15600000"/>
              </a:lightRig>
            </a:scene3d>
            <a:sp3d extrusionH="57150" prstMaterial="softEdge">
              <a:bevelT w="25400" h="38100"/>
            </a:sp3d>
          </a:bodyPr>
          <a:lstStyle/>
          <a:p>
            <a:r>
              <a:rPr lang="en-US" b="1">
                <a:ln w="10160">
                  <a:solidFill>
                    <a:schemeClr val="accent5"/>
                  </a:solidFill>
                  <a:prstDash val="solid"/>
                </a:ln>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BREAST CANCER WALK </a:t>
            </a:r>
            <a:r>
              <a:rPr lang="en-US" b="1">
                <a:ln w="10160">
                  <a:solidFill>
                    <a:schemeClr val="accent5"/>
                  </a:solidFill>
                  <a:prstDash val="solid"/>
                </a:ln>
                <a:effectLst>
                  <a:outerShdw blurRad="38100" dist="22860" dir="5400000" algn="tl" rotWithShape="0">
                    <a:srgbClr val="000000">
                      <a:alpha val="30000"/>
                    </a:srgbClr>
                  </a:outerShdw>
                </a:effectLst>
              </a:rPr>
              <a:t>	</a:t>
            </a:r>
          </a:p>
        </p:txBody>
      </p:sp>
      <p:sp>
        <p:nvSpPr>
          <p:cNvPr id="6" name="Content Placeholder 5">
            <a:extLst>
              <a:ext uri="{FF2B5EF4-FFF2-40B4-BE49-F238E27FC236}">
                <a16:creationId xmlns:a16="http://schemas.microsoft.com/office/drawing/2014/main" id="{304BFF12-FE19-1847-99B2-0E21D1571253}"/>
              </a:ext>
            </a:extLst>
          </p:cNvPr>
          <p:cNvSpPr>
            <a:spLocks noGrp="1"/>
          </p:cNvSpPr>
          <p:nvPr>
            <p:ph sz="half" idx="1"/>
          </p:nvPr>
        </p:nvSpPr>
        <p:spPr>
          <a:xfrm>
            <a:off x="0" y="2443979"/>
            <a:ext cx="8028878" cy="5969028"/>
          </a:xfrm>
        </p:spPr>
        <p:txBody>
          <a:bodyPr vert="horz" lIns="97536" tIns="48768" rIns="97536" bIns="48768" rtlCol="0" anchor="t">
            <a:normAutofit fontScale="85000" lnSpcReduction="10000"/>
            <a:scene3d>
              <a:camera prst="orthographicFront"/>
              <a:lightRig rig="soft" dir="t">
                <a:rot lat="0" lon="0" rev="15600000"/>
              </a:lightRig>
            </a:scene3d>
            <a:sp3d extrusionH="57150" prstMaterial="softEdge">
              <a:bevelT w="25400" h="38100"/>
            </a:sp3d>
          </a:bodyPr>
          <a:lstStyle/>
          <a:p>
            <a:pPr marL="0" indent="0">
              <a:buNone/>
            </a:pPr>
            <a:r>
              <a:rPr lang="en-US" b="1" spc="-160">
                <a:ln/>
                <a:solidFill>
                  <a:schemeClr val="tx1">
                    <a:lumMod val="85000"/>
                    <a:lumOff val="15000"/>
                  </a:schemeClr>
                </a:solidFill>
                <a:latin typeface="Hoefler Text"/>
              </a:rPr>
              <a:t>In support of Breast Cancer awareness month and to honor Ms. Robin who is a 2+ year survivor, SGA will be attending the “</a:t>
            </a:r>
            <a:r>
              <a:rPr lang="en-US" b="1" i="1" spc="-160">
                <a:ln/>
                <a:solidFill>
                  <a:schemeClr val="tx1">
                    <a:lumMod val="85000"/>
                    <a:lumOff val="15000"/>
                  </a:schemeClr>
                </a:solidFill>
                <a:latin typeface="Hoefler Text"/>
              </a:rPr>
              <a:t>Making Strides” </a:t>
            </a:r>
            <a:r>
              <a:rPr lang="en-US" b="1" spc="-160">
                <a:ln/>
                <a:solidFill>
                  <a:schemeClr val="tx1">
                    <a:lumMod val="85000"/>
                    <a:lumOff val="15000"/>
                  </a:schemeClr>
                </a:solidFill>
                <a:latin typeface="Hoefler Text"/>
              </a:rPr>
              <a:t>walk at Tradition Square. </a:t>
            </a:r>
            <a:endParaRPr lang="en-US" b="1" spc="-160">
              <a:ln/>
              <a:solidFill>
                <a:schemeClr val="tx1">
                  <a:lumMod val="85000"/>
                  <a:lumOff val="15000"/>
                </a:schemeClr>
              </a:solidFill>
              <a:latin typeface="Hoefler Text" panose="02030602050506020203" pitchFamily="18" charset="77"/>
            </a:endParaRPr>
          </a:p>
          <a:p>
            <a:pPr marL="0" indent="0">
              <a:buNone/>
            </a:pPr>
            <a:r>
              <a:rPr lang="en-US" b="1" spc="-160">
                <a:ln/>
                <a:solidFill>
                  <a:schemeClr val="tx1">
                    <a:lumMod val="85000"/>
                    <a:lumOff val="15000"/>
                  </a:schemeClr>
                </a:solidFill>
                <a:latin typeface="Hoefler Text"/>
              </a:rPr>
              <a:t>The walk will take place on Saturday, October 22 from  8:00 a.m. to </a:t>
            </a:r>
            <a:r>
              <a:rPr lang="en-US" b="1" spc="-160">
                <a:ln/>
                <a:solidFill>
                  <a:schemeClr val="tx1">
                    <a:lumMod val="85000"/>
                    <a:lumOff val="15000"/>
                  </a:schemeClr>
                </a:solidFill>
                <a:latin typeface="Algerian"/>
              </a:rPr>
              <a:t>11:00</a:t>
            </a:r>
            <a:r>
              <a:rPr lang="en-US" b="1" spc="-160">
                <a:ln/>
                <a:solidFill>
                  <a:schemeClr val="tx1">
                    <a:lumMod val="85000"/>
                    <a:lumOff val="15000"/>
                  </a:schemeClr>
                </a:solidFill>
                <a:latin typeface="Hoefler Text"/>
              </a:rPr>
              <a:t> a.m.  However, participants must be there by 7 a.m. </a:t>
            </a:r>
            <a:endParaRPr lang="en-US" b="1" spc="-160">
              <a:ln/>
              <a:solidFill>
                <a:schemeClr val="tx1">
                  <a:lumMod val="85000"/>
                  <a:lumOff val="15000"/>
                </a:schemeClr>
              </a:solidFill>
              <a:latin typeface="Hoefler Text" panose="02030602050506020203" pitchFamily="18" charset="77"/>
            </a:endParaRPr>
          </a:p>
          <a:p>
            <a:pPr marL="0" indent="0">
              <a:lnSpc>
                <a:spcPct val="100000"/>
              </a:lnSpc>
              <a:buNone/>
            </a:pPr>
            <a:r>
              <a:rPr lang="en-US" b="1" spc="-160">
                <a:ln/>
                <a:solidFill>
                  <a:schemeClr val="tx1">
                    <a:lumMod val="85000"/>
                    <a:lumOff val="15000"/>
                  </a:schemeClr>
                </a:solidFill>
                <a:latin typeface="Hoefler Text"/>
              </a:rPr>
              <a:t>Volunteer hours will be awarded to those who attend and donate to the cause                  						</a:t>
            </a:r>
            <a:r>
              <a:rPr lang="en-US" b="1" spc="-160">
                <a:ln/>
                <a:solidFill>
                  <a:schemeClr val="tx1">
                    <a:lumMod val="85000"/>
                    <a:lumOff val="15000"/>
                  </a:schemeClr>
                </a:solidFill>
                <a:latin typeface="Algerian"/>
              </a:rPr>
              <a:t>$10 = 1 hour</a:t>
            </a:r>
          </a:p>
          <a:p>
            <a:pPr marL="0" indent="0">
              <a:buNone/>
            </a:pPr>
            <a:r>
              <a:rPr lang="en-US" b="1" spc="-160">
                <a:ln/>
                <a:solidFill>
                  <a:schemeClr val="tx1">
                    <a:lumMod val="85000"/>
                    <a:lumOff val="15000"/>
                  </a:schemeClr>
                </a:solidFill>
                <a:latin typeface="Hoefler Text"/>
              </a:rPr>
              <a:t>Panera Bread will provide free breakfast to registered survivors and thrivers (not to those who just joined the walk). </a:t>
            </a:r>
          </a:p>
          <a:p>
            <a:pPr marL="0" indent="0">
              <a:buNone/>
            </a:pPr>
            <a:endParaRPr lang="en-US" b="1" spc="-160">
              <a:ln/>
              <a:solidFill>
                <a:schemeClr val="tx1">
                  <a:lumMod val="85000"/>
                  <a:lumOff val="15000"/>
                </a:schemeClr>
              </a:solidFill>
              <a:latin typeface="Hoefler Text" panose="02030602050506020203" pitchFamily="18" charset="77"/>
            </a:endParaRPr>
          </a:p>
          <a:p>
            <a:pPr marL="0" indent="0">
              <a:buNone/>
            </a:pPr>
            <a:r>
              <a:rPr lang="en-US" b="1" spc="-160">
                <a:ln/>
                <a:solidFill>
                  <a:schemeClr val="tx1">
                    <a:lumMod val="85000"/>
                    <a:lumOff val="15000"/>
                  </a:schemeClr>
                </a:solidFill>
                <a:latin typeface="Hoefler Text"/>
              </a:rPr>
              <a:t>All supporters will have their name on a ribbon that is hung on the cafeteria windows. </a:t>
            </a:r>
          </a:p>
          <a:p>
            <a:pPr marL="0" indent="0">
              <a:buNone/>
            </a:pPr>
            <a:endParaRPr lang="en-US" b="1">
              <a:ln/>
              <a:solidFill>
                <a:schemeClr val="accent4"/>
              </a:solidFill>
            </a:endParaRPr>
          </a:p>
          <a:p>
            <a:pPr marL="0" indent="0">
              <a:buNone/>
            </a:pPr>
            <a:endParaRPr lang="en-US" b="1">
              <a:ln/>
              <a:solidFill>
                <a:schemeClr val="accent4"/>
              </a:solidFill>
            </a:endParaRPr>
          </a:p>
        </p:txBody>
      </p:sp>
      <p:pic>
        <p:nvPicPr>
          <p:cNvPr id="3" name="Picture 2" descr="Qr code&#10;&#10;Description automatically generated">
            <a:extLst>
              <a:ext uri="{FF2B5EF4-FFF2-40B4-BE49-F238E27FC236}">
                <a16:creationId xmlns:a16="http://schemas.microsoft.com/office/drawing/2014/main" id="{5A6272CC-2E01-924D-B29E-E459C611685E}"/>
              </a:ext>
            </a:extLst>
          </p:cNvPr>
          <p:cNvPicPr>
            <a:picLocks noChangeAspect="1"/>
          </p:cNvPicPr>
          <p:nvPr/>
        </p:nvPicPr>
        <p:blipFill>
          <a:blip r:embed="rId2"/>
          <a:stretch>
            <a:fillRect/>
          </a:stretch>
        </p:blipFill>
        <p:spPr>
          <a:xfrm>
            <a:off x="7889335" y="2011302"/>
            <a:ext cx="4975922" cy="4975922"/>
          </a:xfrm>
          <a:prstGeom prst="rect">
            <a:avLst/>
          </a:prstGeom>
        </p:spPr>
      </p:pic>
      <p:sp>
        <p:nvSpPr>
          <p:cNvPr id="2" name="TextBox 1">
            <a:extLst>
              <a:ext uri="{FF2B5EF4-FFF2-40B4-BE49-F238E27FC236}">
                <a16:creationId xmlns:a16="http://schemas.microsoft.com/office/drawing/2014/main" id="{E56D62C7-91C3-1648-9028-8B783BB60FF6}"/>
              </a:ext>
            </a:extLst>
          </p:cNvPr>
          <p:cNvSpPr txBox="1"/>
          <p:nvPr/>
        </p:nvSpPr>
        <p:spPr>
          <a:xfrm>
            <a:off x="7889333" y="6946438"/>
            <a:ext cx="4975922" cy="683264"/>
          </a:xfrm>
          <a:prstGeom prst="rect">
            <a:avLst/>
          </a:prstGeom>
          <a:noFill/>
        </p:spPr>
        <p:txBody>
          <a:bodyPr wrap="square" rtlCol="0">
            <a:spAutoFit/>
          </a:bodyPr>
          <a:lstStyle/>
          <a:p>
            <a:pPr algn="ctr" defTabSz="975390"/>
            <a:r>
              <a:rPr lang="en-US" sz="1920" kern="1200">
                <a:latin typeface="Algerian" pitchFamily="82" charset="77"/>
                <a:ea typeface="+mn-ea"/>
                <a:cs typeface="+mn-cs"/>
              </a:rPr>
              <a:t>To join the team or make any donations, Scan the qr code above.</a:t>
            </a:r>
          </a:p>
        </p:txBody>
      </p:sp>
      <p:sp>
        <p:nvSpPr>
          <p:cNvPr id="9" name="TextBox 8">
            <a:extLst>
              <a:ext uri="{FF2B5EF4-FFF2-40B4-BE49-F238E27FC236}">
                <a16:creationId xmlns:a16="http://schemas.microsoft.com/office/drawing/2014/main" id="{A82E1324-2F52-064F-A1F7-D67A4E3B3C32}"/>
              </a:ext>
            </a:extLst>
          </p:cNvPr>
          <p:cNvSpPr txBox="1"/>
          <p:nvPr/>
        </p:nvSpPr>
        <p:spPr>
          <a:xfrm>
            <a:off x="8287804" y="1499017"/>
            <a:ext cx="4178981" cy="683264"/>
          </a:xfrm>
          <a:prstGeom prst="rect">
            <a:avLst/>
          </a:prstGeom>
          <a:noFill/>
        </p:spPr>
        <p:txBody>
          <a:bodyPr wrap="square" rtlCol="0">
            <a:spAutoFit/>
          </a:bodyPr>
          <a:lstStyle/>
          <a:p>
            <a:pPr defTabSz="975390"/>
            <a:r>
              <a:rPr lang="en-US" sz="3840" b="1" kern="1200">
                <a:ln w="10160">
                  <a:solidFill>
                    <a:srgbClr val="DF59A7"/>
                  </a:solidFill>
                  <a:prstDash val="solid"/>
                </a:ln>
                <a:solidFill>
                  <a:srgbClr val="FFFFFF"/>
                </a:solidFill>
                <a:effectLst>
                  <a:glow rad="228600">
                    <a:srgbClr val="DF59A7">
                      <a:satMod val="175000"/>
                      <a:alpha val="40000"/>
                    </a:srgbClr>
                  </a:glow>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Robin’s</a:t>
            </a:r>
            <a:r>
              <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 </a:t>
            </a:r>
            <a:r>
              <a:rPr lang="en-US" sz="3840" b="1" kern="1200">
                <a:ln w="10160">
                  <a:solidFill>
                    <a:srgbClr val="DF59A7"/>
                  </a:solidFill>
                  <a:prstDash val="solid"/>
                </a:ln>
                <a:solidFill>
                  <a:srgbClr val="FFFFFF"/>
                </a:solidFill>
                <a:effectLst>
                  <a:glow rad="139700">
                    <a:srgbClr val="DF59A7">
                      <a:satMod val="175000"/>
                      <a:alpha val="40000"/>
                    </a:srgbClr>
                  </a:glow>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Spartans</a:t>
            </a:r>
            <a:r>
              <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 </a:t>
            </a:r>
            <a:endPar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venir Next LT Pro"/>
              <a:ea typeface="+mn-ea"/>
              <a:cs typeface="+mn-cs"/>
            </a:endParaRPr>
          </a:p>
        </p:txBody>
      </p:sp>
      <p:pic>
        <p:nvPicPr>
          <p:cNvPr id="11" name="Graphic 10" descr="Heart outline">
            <a:extLst>
              <a:ext uri="{FF2B5EF4-FFF2-40B4-BE49-F238E27FC236}">
                <a16:creationId xmlns:a16="http://schemas.microsoft.com/office/drawing/2014/main" id="{7591FDE9-3E08-1143-9EA1-8E8BE1C77D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79105" y="1956899"/>
            <a:ext cx="975360" cy="975360"/>
          </a:xfrm>
          <a:prstGeom prst="rect">
            <a:avLst/>
          </a:prstGeom>
        </p:spPr>
      </p:pic>
    </p:spTree>
    <p:extLst>
      <p:ext uri="{BB962C8B-B14F-4D97-AF65-F5344CB8AC3E}">
        <p14:creationId xmlns:p14="http://schemas.microsoft.com/office/powerpoint/2010/main" val="1543143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RetrospectVTI">
  <a:themeElements>
    <a:clrScheme name="Custom 9">
      <a:dk1>
        <a:srgbClr val="A40000"/>
      </a:dk1>
      <a:lt1>
        <a:srgbClr val="FFFFFF"/>
      </a:lt1>
      <a:dk2>
        <a:srgbClr val="F9C777"/>
      </a:dk2>
      <a:lt2>
        <a:srgbClr val="E8E3CE"/>
      </a:lt2>
      <a:accent1>
        <a:srgbClr val="F6A21D"/>
      </a:accent1>
      <a:accent2>
        <a:srgbClr val="F9C777"/>
      </a:accent2>
      <a:accent3>
        <a:srgbClr val="C96731"/>
      </a:accent3>
      <a:accent4>
        <a:srgbClr val="9CA383"/>
      </a:accent4>
      <a:accent5>
        <a:srgbClr val="87795D"/>
      </a:accent5>
      <a:accent6>
        <a:srgbClr val="A0988C"/>
      </a:accent6>
      <a:hlink>
        <a:srgbClr val="00B0F0"/>
      </a:hlink>
      <a:folHlink>
        <a:srgbClr val="738F97"/>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nference" id="{B1388269-6A25-4F35-91BE-E59A597AB25F}" vid="{EA621A8F-389C-4766-B7E5-1B2B7E9ADDBF}"/>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ineVTI">
  <a:themeElements>
    <a:clrScheme name="AnalogousFromLightSeedRightStep">
      <a:dk1>
        <a:srgbClr val="000000"/>
      </a:dk1>
      <a:lt1>
        <a:srgbClr val="FFFFFF"/>
      </a:lt1>
      <a:dk2>
        <a:srgbClr val="412427"/>
      </a:dk2>
      <a:lt2>
        <a:srgbClr val="E7E8E2"/>
      </a:lt2>
      <a:accent1>
        <a:srgbClr val="8A77E5"/>
      </a:accent1>
      <a:accent2>
        <a:srgbClr val="A859DF"/>
      </a:accent2>
      <a:accent3>
        <a:srgbClr val="E577E4"/>
      </a:accent3>
      <a:accent4>
        <a:srgbClr val="DF59A7"/>
      </a:accent4>
      <a:accent5>
        <a:srgbClr val="E57789"/>
      </a:accent5>
      <a:accent6>
        <a:srgbClr val="DF7C59"/>
      </a:accent6>
      <a:hlink>
        <a:srgbClr val="7E8752"/>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15.xml><?xml version="1.0" encoding="utf-8"?>
<a:theme xmlns:a="http://schemas.openxmlformats.org/drawingml/2006/main" name="StreetscapeVTI">
  <a:themeElements>
    <a:clrScheme name="AnalogousFromLightSeed_2SEEDS">
      <a:dk1>
        <a:srgbClr val="000000"/>
      </a:dk1>
      <a:lt1>
        <a:srgbClr val="FFFFFF"/>
      </a:lt1>
      <a:dk2>
        <a:srgbClr val="243341"/>
      </a:dk2>
      <a:lt2>
        <a:srgbClr val="E8E5E2"/>
      </a:lt2>
      <a:accent1>
        <a:srgbClr val="569DE2"/>
      </a:accent1>
      <a:accent2>
        <a:srgbClr val="42B2BC"/>
      </a:accent2>
      <a:accent3>
        <a:srgbClr val="757FE7"/>
      </a:accent3>
      <a:accent4>
        <a:srgbClr val="E25F56"/>
      </a:accent4>
      <a:accent5>
        <a:srgbClr val="DF8F46"/>
      </a:accent5>
      <a:accent6>
        <a:srgbClr val="B0A543"/>
      </a:accent6>
      <a:hlink>
        <a:srgbClr val="9C7D5E"/>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1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0.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6.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554E17-4043-457B-9EE5-1626036EB638}">
  <ds:schemaRefs/>
</ds:datastoreItem>
</file>

<file path=customXml/itemProps2.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3.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070033D2-FACC-475E-AF55-DB5C867795F9}">
  <ds:schemaRefs/>
</ds:datastoreItem>
</file>

<file path=customXml/itemProps6.xml><?xml version="1.0" encoding="utf-8"?>
<ds:datastoreItem xmlns:ds="http://schemas.openxmlformats.org/officeDocument/2006/customXml" ds:itemID="{CB9FF16E-4217-469D-AB35-C609D5DFECCF}">
  <ds:schemaRefs/>
</ds:datastoreItem>
</file>

<file path=customXml/itemProps7.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1949</Words>
  <Application>Microsoft Office PowerPoint</Application>
  <PresentationFormat>Custom</PresentationFormat>
  <Paragraphs>240</Paragraphs>
  <Slides>25</Slides>
  <Notes>2</Notes>
  <HiddenSlides>0</HiddenSlides>
  <MMClips>1</MMClips>
  <ScaleCrop>false</ScaleCrop>
  <HeadingPairs>
    <vt:vector size="6" baseType="variant">
      <vt:variant>
        <vt:lpstr>Fonts Used</vt:lpstr>
      </vt:variant>
      <vt:variant>
        <vt:i4>39</vt:i4>
      </vt:variant>
      <vt:variant>
        <vt:lpstr>Theme</vt:lpstr>
      </vt:variant>
      <vt:variant>
        <vt:i4>19</vt:i4>
      </vt:variant>
      <vt:variant>
        <vt:lpstr>Slide Titles</vt:lpstr>
      </vt:variant>
      <vt:variant>
        <vt:i4>25</vt:i4>
      </vt:variant>
    </vt:vector>
  </HeadingPairs>
  <TitlesOfParts>
    <vt:vector size="83" baseType="lpstr">
      <vt:lpstr>Walbaum Display Light</vt:lpstr>
      <vt:lpstr>Sagona Book</vt:lpstr>
      <vt:lpstr>Segoe UI</vt:lpstr>
      <vt:lpstr>Garamond</vt:lpstr>
      <vt:lpstr>Arial</vt:lpstr>
      <vt:lpstr>inherit</vt:lpstr>
      <vt:lpstr>The Hand Extrablack</vt:lpstr>
      <vt:lpstr>Comic Sans MS</vt:lpstr>
      <vt:lpstr>Elephant</vt:lpstr>
      <vt:lpstr>Consolas</vt:lpstr>
      <vt:lpstr>Wingdings 2</vt:lpstr>
      <vt:lpstr>Cavolini</vt:lpstr>
      <vt:lpstr>Caveat</vt:lpstr>
      <vt:lpstr>Calisto MT</vt:lpstr>
      <vt:lpstr>Posterama</vt:lpstr>
      <vt:lpstr>Univers Condensed Light</vt:lpstr>
      <vt:lpstr>Wingdings 3</vt:lpstr>
      <vt:lpstr>Noto Sans Symbols</vt:lpstr>
      <vt:lpstr>The Hand</vt:lpstr>
      <vt:lpstr>Modern Love</vt:lpstr>
      <vt:lpstr>Calibri</vt:lpstr>
      <vt:lpstr>Aharoni</vt:lpstr>
      <vt:lpstr>Algerian</vt:lpstr>
      <vt:lpstr>Franklin Gothic Heavy</vt:lpstr>
      <vt:lpstr>Gill Sans Nova</vt:lpstr>
      <vt:lpstr>Century Gothic</vt:lpstr>
      <vt:lpstr>Abadi</vt:lpstr>
      <vt:lpstr>Informal Roman</vt:lpstr>
      <vt:lpstr>Georgia</vt:lpstr>
      <vt:lpstr>Curlz MT</vt:lpstr>
      <vt:lpstr>Rockwell</vt:lpstr>
      <vt:lpstr>Segoe UI Emoji</vt:lpstr>
      <vt:lpstr>Centaur</vt:lpstr>
      <vt:lpstr>Avenir Next LT Pro</vt:lpstr>
      <vt:lpstr>Helvetica Neue</vt:lpstr>
      <vt:lpstr>Hoefler Text</vt:lpstr>
      <vt:lpstr>Bookman Old Style</vt:lpstr>
      <vt:lpstr>Calibri Light</vt:lpstr>
      <vt:lpstr>Wingdings</vt:lpstr>
      <vt:lpstr>1_Slate</vt:lpstr>
      <vt:lpstr>Slate</vt:lpstr>
      <vt:lpstr>SketchyVTI</vt:lpstr>
      <vt:lpstr>Brush</vt:lpstr>
      <vt:lpstr>Slice</vt:lpstr>
      <vt:lpstr>2_Office Theme</vt:lpstr>
      <vt:lpstr>GradientVTI</vt:lpstr>
      <vt:lpstr>Office Theme</vt:lpstr>
      <vt:lpstr>3_Office Theme</vt:lpstr>
      <vt:lpstr>2_Slate</vt:lpstr>
      <vt:lpstr>4_Office Theme</vt:lpstr>
      <vt:lpstr>RetrospectVTI</vt:lpstr>
      <vt:lpstr>6_Office Theme</vt:lpstr>
      <vt:lpstr>SineVTI</vt:lpstr>
      <vt:lpstr>StreetscapeVTI</vt:lpstr>
      <vt:lpstr>1_office theme</vt:lpstr>
      <vt:lpstr>AngleLinesVTI</vt:lpstr>
      <vt:lpstr>5_Office Theme</vt:lpstr>
      <vt:lpstr>BlobVTI</vt:lpstr>
      <vt:lpstr>SOMERSET PURPOSE</vt:lpstr>
      <vt:lpstr>LINCOLN MEMORIAL UNIVERSITY</vt:lpstr>
      <vt:lpstr>PowerPoint Presentation</vt:lpstr>
      <vt:lpstr>NO FOOD ON THE COURT </vt:lpstr>
      <vt:lpstr>PowerPoint Presentation</vt:lpstr>
      <vt:lpstr>Tutoring Schedule</vt:lpstr>
      <vt:lpstr>PowerPoint Presentation</vt:lpstr>
      <vt:lpstr>PowerPoint Presentation</vt:lpstr>
      <vt:lpstr>BREAST CANCER WALK  </vt:lpstr>
      <vt:lpstr>PowerPoint Presentation</vt:lpstr>
      <vt:lpstr>SCPA takes PSL</vt:lpstr>
      <vt:lpstr>Save the Date!</vt:lpstr>
      <vt:lpstr>PowerPoint Presentation</vt:lpstr>
      <vt:lpstr>PowerPoint Presentation</vt:lpstr>
      <vt:lpstr>Cowboys And Cowgirls Theme Nights </vt:lpstr>
      <vt:lpstr>PowerPoint Presentation</vt:lpstr>
      <vt:lpstr>Pre-Order Your Pura Vida Spartan Bracelet Today!</vt:lpstr>
      <vt:lpstr>PowerPoint Presentation</vt:lpstr>
      <vt:lpstr>PowerPoint Presentation</vt:lpstr>
      <vt:lpstr>PowerPoint Presentation</vt:lpstr>
      <vt:lpstr>PowerPoint Presentation</vt:lpstr>
      <vt:lpstr>TURF DURING LUNCH</vt:lpstr>
      <vt:lpstr>Clubs</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cp:revision>
  <dcterms:created xsi:type="dcterms:W3CDTF">2018-11-26T04:56:53Z</dcterms:created>
  <dcterms:modified xsi:type="dcterms:W3CDTF">2022-09-27T12:17:23Z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